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12"/>
  </p:notesMasterIdLst>
  <p:sldIdLst>
    <p:sldId id="256" r:id="rId2"/>
    <p:sldId id="257" r:id="rId3"/>
    <p:sldId id="262" r:id="rId4"/>
    <p:sldId id="295" r:id="rId5"/>
    <p:sldId id="296" r:id="rId6"/>
    <p:sldId id="297" r:id="rId7"/>
    <p:sldId id="298" r:id="rId8"/>
    <p:sldId id="300" r:id="rId9"/>
    <p:sldId id="299" r:id="rId10"/>
    <p:sldId id="28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CC"/>
    <a:srgbClr val="808000"/>
    <a:srgbClr val="CC9900"/>
    <a:srgbClr val="800080"/>
    <a:srgbClr val="FF6699"/>
    <a:srgbClr val="FFCCCC"/>
    <a:srgbClr val="33996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3D81F4-DBB1-4B3C-9313-DD75DADF55CE}" v="138" dt="2024-07-16T14:40:56.3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9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Reid" userId="18616509-7996-414d-9d2b-a6274e744eca" providerId="ADAL" clId="{A53D81F4-DBB1-4B3C-9313-DD75DADF55CE}"/>
    <pc:docChg chg="undo custSel addSld delSld modSld sldOrd">
      <pc:chgData name="Andrew Reid" userId="18616509-7996-414d-9d2b-a6274e744eca" providerId="ADAL" clId="{A53D81F4-DBB1-4B3C-9313-DD75DADF55CE}" dt="2024-07-16T14:41:04.873" v="3789" actId="1076"/>
      <pc:docMkLst>
        <pc:docMk/>
      </pc:docMkLst>
      <pc:sldChg chg="modSp mod">
        <pc:chgData name="Andrew Reid" userId="18616509-7996-414d-9d2b-a6274e744eca" providerId="ADAL" clId="{A53D81F4-DBB1-4B3C-9313-DD75DADF55CE}" dt="2024-07-10T10:12:01.730" v="15" actId="20577"/>
        <pc:sldMkLst>
          <pc:docMk/>
          <pc:sldMk cId="4032362094" sldId="256"/>
        </pc:sldMkLst>
        <pc:spChg chg="mod">
          <ac:chgData name="Andrew Reid" userId="18616509-7996-414d-9d2b-a6274e744eca" providerId="ADAL" clId="{A53D81F4-DBB1-4B3C-9313-DD75DADF55CE}" dt="2024-07-10T10:11:56.862" v="10" actId="20577"/>
          <ac:spMkLst>
            <pc:docMk/>
            <pc:sldMk cId="4032362094" sldId="256"/>
            <ac:spMk id="2" creationId="{289E033B-97A6-12E6-225A-BDB01DF5651A}"/>
          </ac:spMkLst>
        </pc:spChg>
        <pc:spChg chg="mod">
          <ac:chgData name="Andrew Reid" userId="18616509-7996-414d-9d2b-a6274e744eca" providerId="ADAL" clId="{A53D81F4-DBB1-4B3C-9313-DD75DADF55CE}" dt="2024-07-10T10:12:01.730" v="15" actId="20577"/>
          <ac:spMkLst>
            <pc:docMk/>
            <pc:sldMk cId="4032362094" sldId="256"/>
            <ac:spMk id="3" creationId="{87496826-BBD1-4F6F-57CD-2943AB4BE941}"/>
          </ac:spMkLst>
        </pc:spChg>
      </pc:sldChg>
      <pc:sldChg chg="modSp mod">
        <pc:chgData name="Andrew Reid" userId="18616509-7996-414d-9d2b-a6274e744eca" providerId="ADAL" clId="{A53D81F4-DBB1-4B3C-9313-DD75DADF55CE}" dt="2024-07-10T11:08:17.290" v="3609" actId="20577"/>
        <pc:sldMkLst>
          <pc:docMk/>
          <pc:sldMk cId="2656976902" sldId="257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656976902" sldId="257"/>
            <ac:spMk id="2" creationId="{206B0140-39E7-306F-CDA3-651C439C6778}"/>
          </ac:spMkLst>
        </pc:spChg>
        <pc:spChg chg="mod">
          <ac:chgData name="Andrew Reid" userId="18616509-7996-414d-9d2b-a6274e744eca" providerId="ADAL" clId="{A53D81F4-DBB1-4B3C-9313-DD75DADF55CE}" dt="2024-07-10T11:08:17.290" v="3609" actId="20577"/>
          <ac:spMkLst>
            <pc:docMk/>
            <pc:sldMk cId="2656976902" sldId="257"/>
            <ac:spMk id="3" creationId="{F50F9280-DE01-F2E2-3D09-B775BC113394}"/>
          </ac:spMkLst>
        </pc:spChg>
      </pc:sldChg>
      <pc:sldChg chg="del">
        <pc:chgData name="Andrew Reid" userId="18616509-7996-414d-9d2b-a6274e744eca" providerId="ADAL" clId="{A53D81F4-DBB1-4B3C-9313-DD75DADF55CE}" dt="2024-07-10T10:13:28.638" v="258" actId="47"/>
        <pc:sldMkLst>
          <pc:docMk/>
          <pc:sldMk cId="0" sldId="260"/>
        </pc:sldMkLst>
      </pc:sldChg>
      <pc:sldChg chg="addSp delSp modSp mod">
        <pc:chgData name="Andrew Reid" userId="18616509-7996-414d-9d2b-a6274e744eca" providerId="ADAL" clId="{A53D81F4-DBB1-4B3C-9313-DD75DADF55CE}" dt="2024-07-10T11:09:07.630" v="3674" actId="6549"/>
        <pc:sldMkLst>
          <pc:docMk/>
          <pc:sldMk cId="1650831012" sldId="262"/>
        </pc:sldMkLst>
        <pc:spChg chg="mod">
          <ac:chgData name="Andrew Reid" userId="18616509-7996-414d-9d2b-a6274e744eca" providerId="ADAL" clId="{A53D81F4-DBB1-4B3C-9313-DD75DADF55CE}" dt="2024-07-10T11:08:28.027" v="3612" actId="20577"/>
          <ac:spMkLst>
            <pc:docMk/>
            <pc:sldMk cId="1650831012" sldId="262"/>
            <ac:spMk id="2" creationId="{949BCC6F-FDC9-4A50-43AA-AAD3BD50ED25}"/>
          </ac:spMkLst>
        </pc:spChg>
        <pc:spChg chg="add del mod">
          <ac:chgData name="Andrew Reid" userId="18616509-7996-414d-9d2b-a6274e744eca" providerId="ADAL" clId="{A53D81F4-DBB1-4B3C-9313-DD75DADF55CE}" dt="2024-07-10T11:09:07.630" v="3674" actId="6549"/>
          <ac:spMkLst>
            <pc:docMk/>
            <pc:sldMk cId="1650831012" sldId="262"/>
            <ac:spMk id="3" creationId="{998C38D9-FFEE-7C38-1D89-5788445B8079}"/>
          </ac:spMkLst>
        </pc:spChg>
        <pc:picChg chg="add mod">
          <ac:chgData name="Andrew Reid" userId="18616509-7996-414d-9d2b-a6274e744eca" providerId="ADAL" clId="{A53D81F4-DBB1-4B3C-9313-DD75DADF55CE}" dt="2024-07-10T10:24:58.818" v="2059"/>
          <ac:picMkLst>
            <pc:docMk/>
            <pc:sldMk cId="1650831012" sldId="262"/>
            <ac:picMk id="2050" creationId="{415F9235-ADFC-1898-022A-61CC8B444938}"/>
          </ac:picMkLst>
        </pc:picChg>
        <pc:picChg chg="add mod">
          <ac:chgData name="Andrew Reid" userId="18616509-7996-414d-9d2b-a6274e744eca" providerId="ADAL" clId="{A53D81F4-DBB1-4B3C-9313-DD75DADF55CE}" dt="2024-07-10T11:08:10.529" v="3599" actId="14100"/>
          <ac:picMkLst>
            <pc:docMk/>
            <pc:sldMk cId="1650831012" sldId="262"/>
            <ac:picMk id="2052" creationId="{F5490B64-1E23-2137-10F0-71C442149C5D}"/>
          </ac:picMkLst>
        </pc:picChg>
        <pc:picChg chg="add mod">
          <ac:chgData name="Andrew Reid" userId="18616509-7996-414d-9d2b-a6274e744eca" providerId="ADAL" clId="{A53D81F4-DBB1-4B3C-9313-DD75DADF55CE}" dt="2024-07-10T11:08:38.966" v="3615" actId="14100"/>
          <ac:picMkLst>
            <pc:docMk/>
            <pc:sldMk cId="1650831012" sldId="262"/>
            <ac:picMk id="2054" creationId="{10FD1F0D-FBCC-7FC0-EB45-B9E8ED08D65B}"/>
          </ac:picMkLst>
        </pc:pic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27204017" sldId="263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27204017" sldId="263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27204017" sldId="263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13:28.638" v="258" actId="47"/>
        <pc:sldMkLst>
          <pc:docMk/>
          <pc:sldMk cId="515410858" sldId="264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515410858" sldId="264"/>
            <ac:spMk id="2" creationId="{0A59F7E6-02B6-1676-4964-EC5CE602F3D9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515410858" sldId="264"/>
            <ac:spMk id="3" creationId="{BC2849D3-2FAF-E4C4-092C-6D694CC214D4}"/>
          </ac:spMkLst>
        </pc:spChg>
      </pc:sldChg>
      <pc:sldChg chg="modSp del">
        <pc:chgData name="Andrew Reid" userId="18616509-7996-414d-9d2b-a6274e744eca" providerId="ADAL" clId="{A53D81F4-DBB1-4B3C-9313-DD75DADF55CE}" dt="2024-07-10T10:37:10.874" v="2418" actId="47"/>
        <pc:sldMkLst>
          <pc:docMk/>
          <pc:sldMk cId="1937603993" sldId="265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937603993" sldId="265"/>
            <ac:spMk id="6" creationId="{5649A112-3A36-3263-6BB2-61FF4C248A01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641233698" sldId="267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641233698" sldId="267"/>
            <ac:spMk id="2" creationId="{79DFE8B8-2E0F-C136-AEBB-D98493BC658F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943791995" sldId="268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943791995" sldId="268"/>
            <ac:spMk id="2" creationId="{79DFE8B8-2E0F-C136-AEBB-D98493BC658F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2880979075" sldId="269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880979075" sldId="269"/>
            <ac:spMk id="2" creationId="{79DFE8B8-2E0F-C136-AEBB-D98493BC658F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071951447" sldId="271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71951447" sldId="271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71951447" sldId="271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36077687" sldId="272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36077687" sldId="272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36077687" sldId="272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68627261" sldId="273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68627261" sldId="273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68627261" sldId="273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2648823054" sldId="274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648823054" sldId="274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648823054" sldId="274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550539286" sldId="275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550539286" sldId="275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550539286" sldId="275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483622098" sldId="276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483622098" sldId="276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483622098" sldId="276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071915203" sldId="277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71915203" sldId="277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71915203" sldId="277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2518582399" sldId="278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518582399" sldId="278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518582399" sldId="278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716434330" sldId="279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716434330" sldId="279"/>
            <ac:spMk id="2" creationId="{79DFE8B8-2E0F-C136-AEBB-D98493BC658F}"/>
          </ac:spMkLst>
        </pc:spChg>
      </pc:sldChg>
      <pc:sldChg chg="modSp">
        <pc:chgData name="Andrew Reid" userId="18616509-7996-414d-9d2b-a6274e744eca" providerId="ADAL" clId="{A53D81F4-DBB1-4B3C-9313-DD75DADF55CE}" dt="2024-07-10T10:11:33.554" v="3"/>
        <pc:sldMkLst>
          <pc:docMk/>
          <pc:sldMk cId="3012344366" sldId="280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12344366" sldId="280"/>
            <ac:spMk id="2" creationId="{289E033B-97A6-12E6-225A-BDB01DF5651A}"/>
          </ac:spMkLst>
        </pc:spChg>
      </pc:sldChg>
      <pc:sldChg chg="del">
        <pc:chgData name="Andrew Reid" userId="18616509-7996-414d-9d2b-a6274e744eca" providerId="ADAL" clId="{A53D81F4-DBB1-4B3C-9313-DD75DADF55CE}" dt="2024-07-10T10:33:26.697" v="2242" actId="47"/>
        <pc:sldMkLst>
          <pc:docMk/>
          <pc:sldMk cId="1305572447" sldId="281"/>
        </pc:sldMkLst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2363807443" sldId="282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363807443" sldId="282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363807443" sldId="282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092201070" sldId="283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92201070" sldId="283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92201070" sldId="283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960815844" sldId="284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960815844" sldId="284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960815844" sldId="284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84832417" sldId="285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84832417" sldId="285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84832417" sldId="285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2354972639" sldId="286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354972639" sldId="286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354972639" sldId="286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747041428" sldId="287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747041428" sldId="287"/>
            <ac:spMk id="2" creationId="{E5DD73D2-8A7B-E49A-F87C-D82A6DCF028F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747041428" sldId="287"/>
            <ac:spMk id="3" creationId="{EF29D787-72A5-AE5B-6F22-16F03082CD81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022452310" sldId="288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022452310" sldId="288"/>
            <ac:spMk id="2" creationId="{C6AF3639-7ACC-FF89-204F-5598E2A78396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547631041" sldId="289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547631041" sldId="289"/>
            <ac:spMk id="2" creationId="{C6AF3639-7ACC-FF89-204F-5598E2A78396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56568806" sldId="290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56568806" sldId="290"/>
            <ac:spMk id="2" creationId="{88F596D8-7C62-AA81-89DF-59EE7FCD4C84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865492259" sldId="291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865492259" sldId="291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865492259" sldId="291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099460508" sldId="292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99460508" sldId="292"/>
            <ac:spMk id="2" creationId="{E5DD73D2-8A7B-E49A-F87C-D82A6DCF028F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99460508" sldId="292"/>
            <ac:spMk id="3" creationId="{EF29D787-72A5-AE5B-6F22-16F03082CD81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641887393" sldId="293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641887393" sldId="293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641887393" sldId="293"/>
            <ac:spMk id="3" creationId="{60F522F3-6FB5-95FE-2A7E-9EF193549D2B}"/>
          </ac:spMkLst>
        </pc:spChg>
      </pc:sldChg>
      <pc:sldChg chg="del">
        <pc:chgData name="Andrew Reid" userId="18616509-7996-414d-9d2b-a6274e744eca" providerId="ADAL" clId="{A53D81F4-DBB1-4B3C-9313-DD75DADF55CE}" dt="2024-07-10T10:33:26.697" v="2242" actId="47"/>
        <pc:sldMkLst>
          <pc:docMk/>
          <pc:sldMk cId="84470837" sldId="294"/>
        </pc:sldMkLst>
      </pc:sldChg>
      <pc:sldChg chg="addSp delSp modSp add mod">
        <pc:chgData name="Andrew Reid" userId="18616509-7996-414d-9d2b-a6274e744eca" providerId="ADAL" clId="{A53D81F4-DBB1-4B3C-9313-DD75DADF55CE}" dt="2024-07-10T11:13:45.241" v="3756" actId="478"/>
        <pc:sldMkLst>
          <pc:docMk/>
          <pc:sldMk cId="761286026" sldId="295"/>
        </pc:sldMkLst>
        <pc:spChg chg="mod">
          <ac:chgData name="Andrew Reid" userId="18616509-7996-414d-9d2b-a6274e744eca" providerId="ADAL" clId="{A53D81F4-DBB1-4B3C-9313-DD75DADF55CE}" dt="2024-07-10T10:14:06.245" v="332" actId="20577"/>
          <ac:spMkLst>
            <pc:docMk/>
            <pc:sldMk cId="761286026" sldId="295"/>
            <ac:spMk id="2" creationId="{949BCC6F-FDC9-4A50-43AA-AAD3BD50ED25}"/>
          </ac:spMkLst>
        </pc:spChg>
        <pc:spChg chg="del">
          <ac:chgData name="Andrew Reid" userId="18616509-7996-414d-9d2b-a6274e744eca" providerId="ADAL" clId="{A53D81F4-DBB1-4B3C-9313-DD75DADF55CE}" dt="2024-07-10T10:24:16.497" v="2056"/>
          <ac:spMkLst>
            <pc:docMk/>
            <pc:sldMk cId="761286026" sldId="295"/>
            <ac:spMk id="3" creationId="{998C38D9-FFEE-7C38-1D89-5788445B8079}"/>
          </ac:spMkLst>
        </pc:spChg>
        <pc:spChg chg="add mod">
          <ac:chgData name="Andrew Reid" userId="18616509-7996-414d-9d2b-a6274e744eca" providerId="ADAL" clId="{A53D81F4-DBB1-4B3C-9313-DD75DADF55CE}" dt="2024-07-10T11:13:11.324" v="3748" actId="21"/>
          <ac:spMkLst>
            <pc:docMk/>
            <pc:sldMk cId="761286026" sldId="295"/>
            <ac:spMk id="4" creationId="{9F088967-4F07-62B1-4608-442C34820ED3}"/>
          </ac:spMkLst>
        </pc:spChg>
        <pc:spChg chg="add del mod">
          <ac:chgData name="Andrew Reid" userId="18616509-7996-414d-9d2b-a6274e744eca" providerId="ADAL" clId="{A53D81F4-DBB1-4B3C-9313-DD75DADF55CE}" dt="2024-07-10T11:13:45.241" v="3756" actId="478"/>
          <ac:spMkLst>
            <pc:docMk/>
            <pc:sldMk cId="761286026" sldId="295"/>
            <ac:spMk id="5" creationId="{F64DAEA2-A668-ACDA-380E-58BC4185C926}"/>
          </ac:spMkLst>
        </pc:spChg>
        <pc:picChg chg="add del mod">
          <ac:chgData name="Andrew Reid" userId="18616509-7996-414d-9d2b-a6274e744eca" providerId="ADAL" clId="{A53D81F4-DBB1-4B3C-9313-DD75DADF55CE}" dt="2024-07-10T11:13:43.636" v="3755" actId="1076"/>
          <ac:picMkLst>
            <pc:docMk/>
            <pc:sldMk cId="761286026" sldId="295"/>
            <ac:picMk id="1026" creationId="{5E2736D7-6F42-542B-C995-DEDF1A6111BE}"/>
          </ac:picMkLst>
        </pc:picChg>
        <pc:picChg chg="add del mod">
          <ac:chgData name="Andrew Reid" userId="18616509-7996-414d-9d2b-a6274e744eca" providerId="ADAL" clId="{A53D81F4-DBB1-4B3C-9313-DD75DADF55CE}" dt="2024-07-10T11:13:43.636" v="3755" actId="1076"/>
          <ac:picMkLst>
            <pc:docMk/>
            <pc:sldMk cId="761286026" sldId="295"/>
            <ac:picMk id="1028" creationId="{1D8B01AA-4B1B-F7A2-F2C7-F16069977EA4}"/>
          </ac:picMkLst>
        </pc:picChg>
      </pc:sldChg>
      <pc:sldChg chg="modSp add mod">
        <pc:chgData name="Andrew Reid" userId="18616509-7996-414d-9d2b-a6274e744eca" providerId="ADAL" clId="{A53D81F4-DBB1-4B3C-9313-DD75DADF55CE}" dt="2024-07-10T10:16:56.748" v="966" actId="5793"/>
        <pc:sldMkLst>
          <pc:docMk/>
          <pc:sldMk cId="338995607" sldId="296"/>
        </pc:sldMkLst>
        <pc:spChg chg="mod">
          <ac:chgData name="Andrew Reid" userId="18616509-7996-414d-9d2b-a6274e744eca" providerId="ADAL" clId="{A53D81F4-DBB1-4B3C-9313-DD75DADF55CE}" dt="2024-07-10T10:14:21.617" v="380" actId="20577"/>
          <ac:spMkLst>
            <pc:docMk/>
            <pc:sldMk cId="338995607" sldId="296"/>
            <ac:spMk id="2" creationId="{949BCC6F-FDC9-4A50-43AA-AAD3BD50ED25}"/>
          </ac:spMkLst>
        </pc:spChg>
        <pc:spChg chg="mod">
          <ac:chgData name="Andrew Reid" userId="18616509-7996-414d-9d2b-a6274e744eca" providerId="ADAL" clId="{A53D81F4-DBB1-4B3C-9313-DD75DADF55CE}" dt="2024-07-10T10:16:56.748" v="966" actId="5793"/>
          <ac:spMkLst>
            <pc:docMk/>
            <pc:sldMk cId="338995607" sldId="296"/>
            <ac:spMk id="3" creationId="{998C38D9-FFEE-7C38-1D89-5788445B8079}"/>
          </ac:spMkLst>
        </pc:spChg>
      </pc:sldChg>
      <pc:sldChg chg="addSp delSp modSp add mod">
        <pc:chgData name="Andrew Reid" userId="18616509-7996-414d-9d2b-a6274e744eca" providerId="ADAL" clId="{A53D81F4-DBB1-4B3C-9313-DD75DADF55CE}" dt="2024-07-10T10:32:26.530" v="2195" actId="1036"/>
        <pc:sldMkLst>
          <pc:docMk/>
          <pc:sldMk cId="491680326" sldId="297"/>
        </pc:sldMkLst>
        <pc:spChg chg="mod">
          <ac:chgData name="Andrew Reid" userId="18616509-7996-414d-9d2b-a6274e744eca" providerId="ADAL" clId="{A53D81F4-DBB1-4B3C-9313-DD75DADF55CE}" dt="2024-07-10T10:29:32.235" v="2117" actId="20577"/>
          <ac:spMkLst>
            <pc:docMk/>
            <pc:sldMk cId="491680326" sldId="297"/>
            <ac:spMk id="3" creationId="{998C38D9-FFEE-7C38-1D89-5788445B8079}"/>
          </ac:spMkLst>
        </pc:spChg>
        <pc:spChg chg="add del mod">
          <ac:chgData name="Andrew Reid" userId="18616509-7996-414d-9d2b-a6274e744eca" providerId="ADAL" clId="{A53D81F4-DBB1-4B3C-9313-DD75DADF55CE}" dt="2024-07-10T10:32:06.228" v="2182" actId="478"/>
          <ac:spMkLst>
            <pc:docMk/>
            <pc:sldMk cId="491680326" sldId="297"/>
            <ac:spMk id="13" creationId="{4AD69CAC-F4DB-D888-66E0-633A375AAF36}"/>
          </ac:spMkLst>
        </pc:spChg>
        <pc:spChg chg="add mod">
          <ac:chgData name="Andrew Reid" userId="18616509-7996-414d-9d2b-a6274e744eca" providerId="ADAL" clId="{A53D81F4-DBB1-4B3C-9313-DD75DADF55CE}" dt="2024-07-10T10:32:26.530" v="2195" actId="1036"/>
          <ac:spMkLst>
            <pc:docMk/>
            <pc:sldMk cId="491680326" sldId="297"/>
            <ac:spMk id="15" creationId="{B3A9502A-0947-BD16-05E8-B5BE2383B5CE}"/>
          </ac:spMkLst>
        </pc:spChg>
        <pc:spChg chg="add mod">
          <ac:chgData name="Andrew Reid" userId="18616509-7996-414d-9d2b-a6274e744eca" providerId="ADAL" clId="{A53D81F4-DBB1-4B3C-9313-DD75DADF55CE}" dt="2024-07-10T10:32:26.530" v="2195" actId="1036"/>
          <ac:spMkLst>
            <pc:docMk/>
            <pc:sldMk cId="491680326" sldId="297"/>
            <ac:spMk id="16" creationId="{20A94D21-D494-5B3F-1F29-E5ED5BC4D5C3}"/>
          </ac:spMkLst>
        </pc:spChg>
        <pc:spChg chg="add mod">
          <ac:chgData name="Andrew Reid" userId="18616509-7996-414d-9d2b-a6274e744eca" providerId="ADAL" clId="{A53D81F4-DBB1-4B3C-9313-DD75DADF55CE}" dt="2024-07-10T10:32:26.530" v="2195" actId="1036"/>
          <ac:spMkLst>
            <pc:docMk/>
            <pc:sldMk cId="491680326" sldId="297"/>
            <ac:spMk id="17" creationId="{2C173FC1-DB82-DBB1-DFD8-49E28662ED1A}"/>
          </ac:spMkLst>
        </pc:spChg>
        <pc:spChg chg="add mod">
          <ac:chgData name="Andrew Reid" userId="18616509-7996-414d-9d2b-a6274e744eca" providerId="ADAL" clId="{A53D81F4-DBB1-4B3C-9313-DD75DADF55CE}" dt="2024-07-10T10:32:26.530" v="2195" actId="1036"/>
          <ac:spMkLst>
            <pc:docMk/>
            <pc:sldMk cId="491680326" sldId="297"/>
            <ac:spMk id="18" creationId="{600204A5-2E12-581E-7C5B-9742A2AAE8FD}"/>
          </ac:spMkLst>
        </pc:spChg>
        <pc:spChg chg="add mod">
          <ac:chgData name="Andrew Reid" userId="18616509-7996-414d-9d2b-a6274e744eca" providerId="ADAL" clId="{A53D81F4-DBB1-4B3C-9313-DD75DADF55CE}" dt="2024-07-10T10:32:26.530" v="2195" actId="1036"/>
          <ac:spMkLst>
            <pc:docMk/>
            <pc:sldMk cId="491680326" sldId="297"/>
            <ac:spMk id="19" creationId="{5A8CE84E-F7EE-1D6B-A29C-B301D0C0FA98}"/>
          </ac:spMkLst>
        </pc:spChg>
        <pc:picChg chg="add mod">
          <ac:chgData name="Andrew Reid" userId="18616509-7996-414d-9d2b-a6274e744eca" providerId="ADAL" clId="{A53D81F4-DBB1-4B3C-9313-DD75DADF55CE}" dt="2024-07-10T10:32:26.530" v="2195" actId="1036"/>
          <ac:picMkLst>
            <pc:docMk/>
            <pc:sldMk cId="491680326" sldId="297"/>
            <ac:picMk id="5" creationId="{F3273770-710E-CF9E-D0B6-6983D8936F2A}"/>
          </ac:picMkLst>
        </pc:picChg>
        <pc:picChg chg="add mod">
          <ac:chgData name="Andrew Reid" userId="18616509-7996-414d-9d2b-a6274e744eca" providerId="ADAL" clId="{A53D81F4-DBB1-4B3C-9313-DD75DADF55CE}" dt="2024-07-10T10:32:26.530" v="2195" actId="1036"/>
          <ac:picMkLst>
            <pc:docMk/>
            <pc:sldMk cId="491680326" sldId="297"/>
            <ac:picMk id="7" creationId="{9435060F-907E-1FA8-6D0B-1AC0242652C5}"/>
          </ac:picMkLst>
        </pc:picChg>
        <pc:picChg chg="add del">
          <ac:chgData name="Andrew Reid" userId="18616509-7996-414d-9d2b-a6274e744eca" providerId="ADAL" clId="{A53D81F4-DBB1-4B3C-9313-DD75DADF55CE}" dt="2024-07-10T10:28:56.138" v="2109" actId="22"/>
          <ac:picMkLst>
            <pc:docMk/>
            <pc:sldMk cId="491680326" sldId="297"/>
            <ac:picMk id="9" creationId="{AD91C423-AC09-60EA-0DB1-B241521ED329}"/>
          </ac:picMkLst>
        </pc:picChg>
        <pc:picChg chg="add mod">
          <ac:chgData name="Andrew Reid" userId="18616509-7996-414d-9d2b-a6274e744eca" providerId="ADAL" clId="{A53D81F4-DBB1-4B3C-9313-DD75DADF55CE}" dt="2024-07-10T10:32:26.530" v="2195" actId="1036"/>
          <ac:picMkLst>
            <pc:docMk/>
            <pc:sldMk cId="491680326" sldId="297"/>
            <ac:picMk id="11" creationId="{EF95AE5C-08CE-A923-AFF5-18C5782C462D}"/>
          </ac:picMkLst>
        </pc:picChg>
        <pc:picChg chg="add mod">
          <ac:chgData name="Andrew Reid" userId="18616509-7996-414d-9d2b-a6274e744eca" providerId="ADAL" clId="{A53D81F4-DBB1-4B3C-9313-DD75DADF55CE}" dt="2024-07-10T10:32:26.530" v="2195" actId="1036"/>
          <ac:picMkLst>
            <pc:docMk/>
            <pc:sldMk cId="491680326" sldId="297"/>
            <ac:picMk id="3074" creationId="{B5602372-3300-D60F-A794-1CFB6ADA36BB}"/>
          </ac:picMkLst>
        </pc:picChg>
        <pc:picChg chg="add mod">
          <ac:chgData name="Andrew Reid" userId="18616509-7996-414d-9d2b-a6274e744eca" providerId="ADAL" clId="{A53D81F4-DBB1-4B3C-9313-DD75DADF55CE}" dt="2024-07-10T10:32:26.530" v="2195" actId="1036"/>
          <ac:picMkLst>
            <pc:docMk/>
            <pc:sldMk cId="491680326" sldId="297"/>
            <ac:picMk id="3076" creationId="{32BF578C-FAC9-FE20-9545-B0B8AE7D6FD7}"/>
          </ac:picMkLst>
        </pc:picChg>
      </pc:sldChg>
      <pc:sldChg chg="modSp add mod">
        <pc:chgData name="Andrew Reid" userId="18616509-7996-414d-9d2b-a6274e744eca" providerId="ADAL" clId="{A53D81F4-DBB1-4B3C-9313-DD75DADF55CE}" dt="2024-07-10T11:11:08.897" v="3742" actId="113"/>
        <pc:sldMkLst>
          <pc:docMk/>
          <pc:sldMk cId="1810575220" sldId="298"/>
        </pc:sldMkLst>
        <pc:spChg chg="mod">
          <ac:chgData name="Andrew Reid" userId="18616509-7996-414d-9d2b-a6274e744eca" providerId="ADAL" clId="{A53D81F4-DBB1-4B3C-9313-DD75DADF55CE}" dt="2024-07-10T11:11:08.897" v="3742" actId="113"/>
          <ac:spMkLst>
            <pc:docMk/>
            <pc:sldMk cId="1810575220" sldId="298"/>
            <ac:spMk id="3" creationId="{998C38D9-FFEE-7C38-1D89-5788445B8079}"/>
          </ac:spMkLst>
        </pc:spChg>
      </pc:sldChg>
      <pc:sldChg chg="addSp delSp modSp add mod ord">
        <pc:chgData name="Andrew Reid" userId="18616509-7996-414d-9d2b-a6274e744eca" providerId="ADAL" clId="{A53D81F4-DBB1-4B3C-9313-DD75DADF55CE}" dt="2024-07-16T14:41:04.873" v="3789" actId="1076"/>
        <pc:sldMkLst>
          <pc:docMk/>
          <pc:sldMk cId="3103005524" sldId="299"/>
        </pc:sldMkLst>
        <pc:spChg chg="mod">
          <ac:chgData name="Andrew Reid" userId="18616509-7996-414d-9d2b-a6274e744eca" providerId="ADAL" clId="{A53D81F4-DBB1-4B3C-9313-DD75DADF55CE}" dt="2024-07-10T10:33:17.961" v="2239" actId="20577"/>
          <ac:spMkLst>
            <pc:docMk/>
            <pc:sldMk cId="3103005524" sldId="299"/>
            <ac:spMk id="2" creationId="{949BCC6F-FDC9-4A50-43AA-AAD3BD50ED25}"/>
          </ac:spMkLst>
        </pc:spChg>
        <pc:spChg chg="add del mod">
          <ac:chgData name="Andrew Reid" userId="18616509-7996-414d-9d2b-a6274e744eca" providerId="ADAL" clId="{A53D81F4-DBB1-4B3C-9313-DD75DADF55CE}" dt="2024-07-10T10:36:02.682" v="2407"/>
          <ac:spMkLst>
            <pc:docMk/>
            <pc:sldMk cId="3103005524" sldId="299"/>
            <ac:spMk id="3" creationId="{C27B8386-8FE5-DCA7-5430-215356CD91EC}"/>
          </ac:spMkLst>
        </pc:spChg>
        <pc:spChg chg="add mod">
          <ac:chgData name="Andrew Reid" userId="18616509-7996-414d-9d2b-a6274e744eca" providerId="ADAL" clId="{A53D81F4-DBB1-4B3C-9313-DD75DADF55CE}" dt="2024-07-16T09:26:06.974" v="3782" actId="14100"/>
          <ac:spMkLst>
            <pc:docMk/>
            <pc:sldMk cId="3103005524" sldId="299"/>
            <ac:spMk id="4" creationId="{AC3A9F3B-D6BF-EC2A-8DAC-7C91F4F465F3}"/>
          </ac:spMkLst>
        </pc:spChg>
        <pc:spChg chg="add mod">
          <ac:chgData name="Andrew Reid" userId="18616509-7996-414d-9d2b-a6274e744eca" providerId="ADAL" clId="{A53D81F4-DBB1-4B3C-9313-DD75DADF55CE}" dt="2024-07-16T09:26:06.974" v="3782" actId="14100"/>
          <ac:spMkLst>
            <pc:docMk/>
            <pc:sldMk cId="3103005524" sldId="299"/>
            <ac:spMk id="5" creationId="{881C0404-6DEC-117E-BC2D-254B5DE299E9}"/>
          </ac:spMkLst>
        </pc:spChg>
        <pc:picChg chg="add mod">
          <ac:chgData name="Andrew Reid" userId="18616509-7996-414d-9d2b-a6274e744eca" providerId="ADAL" clId="{A53D81F4-DBB1-4B3C-9313-DD75DADF55CE}" dt="2024-07-16T07:03:49.407" v="3774" actId="1076"/>
          <ac:picMkLst>
            <pc:docMk/>
            <pc:sldMk cId="3103005524" sldId="299"/>
            <ac:picMk id="6" creationId="{BB2C98AA-E09E-FABD-DCBE-992940C22AAE}"/>
          </ac:picMkLst>
        </pc:picChg>
        <pc:picChg chg="add mod">
          <ac:chgData name="Andrew Reid" userId="18616509-7996-414d-9d2b-a6274e744eca" providerId="ADAL" clId="{A53D81F4-DBB1-4B3C-9313-DD75DADF55CE}" dt="2024-07-16T09:26:11.894" v="3784" actId="1076"/>
          <ac:picMkLst>
            <pc:docMk/>
            <pc:sldMk cId="3103005524" sldId="299"/>
            <ac:picMk id="7" creationId="{374BED67-4B7E-A87B-F91F-007AF6BA99B4}"/>
          </ac:picMkLst>
        </pc:picChg>
        <pc:picChg chg="add mod">
          <ac:chgData name="Andrew Reid" userId="18616509-7996-414d-9d2b-a6274e744eca" providerId="ADAL" clId="{A53D81F4-DBB1-4B3C-9313-DD75DADF55CE}" dt="2024-07-16T09:26:09.366" v="3783" actId="1076"/>
          <ac:picMkLst>
            <pc:docMk/>
            <pc:sldMk cId="3103005524" sldId="299"/>
            <ac:picMk id="8" creationId="{88B4F939-4EC3-6988-442F-8ACA36D27971}"/>
          </ac:picMkLst>
        </pc:picChg>
        <pc:picChg chg="add mod">
          <ac:chgData name="Andrew Reid" userId="18616509-7996-414d-9d2b-a6274e744eca" providerId="ADAL" clId="{A53D81F4-DBB1-4B3C-9313-DD75DADF55CE}" dt="2024-07-16T14:41:04.873" v="3789" actId="1076"/>
          <ac:picMkLst>
            <pc:docMk/>
            <pc:sldMk cId="3103005524" sldId="299"/>
            <ac:picMk id="9" creationId="{76507313-C7D2-99E5-DBA8-37E4399965EE}"/>
          </ac:picMkLst>
        </pc:picChg>
        <pc:picChg chg="del">
          <ac:chgData name="Andrew Reid" userId="18616509-7996-414d-9d2b-a6274e744eca" providerId="ADAL" clId="{A53D81F4-DBB1-4B3C-9313-DD75DADF55CE}" dt="2024-07-10T10:33:04.498" v="2214" actId="478"/>
          <ac:picMkLst>
            <pc:docMk/>
            <pc:sldMk cId="3103005524" sldId="299"/>
            <ac:picMk id="1026" creationId="{5E2736D7-6F42-542B-C995-DEDF1A6111BE}"/>
          </ac:picMkLst>
        </pc:picChg>
        <pc:picChg chg="add mod">
          <ac:chgData name="Andrew Reid" userId="18616509-7996-414d-9d2b-a6274e744eca" providerId="ADAL" clId="{A53D81F4-DBB1-4B3C-9313-DD75DADF55CE}" dt="2024-07-10T10:35:46.020" v="2343"/>
          <ac:picMkLst>
            <pc:docMk/>
            <pc:sldMk cId="3103005524" sldId="299"/>
            <ac:picMk id="4098" creationId="{8EDE8EA2-10DA-E7D8-E28A-BEE1095D68E8}"/>
          </ac:picMkLst>
        </pc:picChg>
        <pc:picChg chg="add mod">
          <ac:chgData name="Andrew Reid" userId="18616509-7996-414d-9d2b-a6274e744eca" providerId="ADAL" clId="{A53D81F4-DBB1-4B3C-9313-DD75DADF55CE}" dt="2024-07-16T07:03:54.205" v="3775" actId="1076"/>
          <ac:picMkLst>
            <pc:docMk/>
            <pc:sldMk cId="3103005524" sldId="299"/>
            <ac:picMk id="4100" creationId="{8B949BA1-5780-9724-2AC6-35F94A69DB39}"/>
          </ac:picMkLst>
        </pc:picChg>
        <pc:picChg chg="add del mod">
          <ac:chgData name="Andrew Reid" userId="18616509-7996-414d-9d2b-a6274e744eca" providerId="ADAL" clId="{A53D81F4-DBB1-4B3C-9313-DD75DADF55CE}" dt="2024-07-10T10:37:33.657" v="2425" actId="478"/>
          <ac:picMkLst>
            <pc:docMk/>
            <pc:sldMk cId="3103005524" sldId="299"/>
            <ac:picMk id="4102" creationId="{0192645E-0EF1-D5A2-3F8B-486A721D7631}"/>
          </ac:picMkLst>
        </pc:picChg>
        <pc:picChg chg="add mod">
          <ac:chgData name="Andrew Reid" userId="18616509-7996-414d-9d2b-a6274e744eca" providerId="ADAL" clId="{A53D81F4-DBB1-4B3C-9313-DD75DADF55CE}" dt="2024-07-16T07:03:54.205" v="3775" actId="1076"/>
          <ac:picMkLst>
            <pc:docMk/>
            <pc:sldMk cId="3103005524" sldId="299"/>
            <ac:picMk id="4104" creationId="{59EE6D00-5EA8-5954-27DE-488DC0A3F925}"/>
          </ac:picMkLst>
        </pc:picChg>
      </pc:sldChg>
      <pc:sldChg chg="addSp delSp modSp add mod">
        <pc:chgData name="Andrew Reid" userId="18616509-7996-414d-9d2b-a6274e744eca" providerId="ADAL" clId="{A53D81F4-DBB1-4B3C-9313-DD75DADF55CE}" dt="2024-07-10T10:35:10.304" v="2339"/>
        <pc:sldMkLst>
          <pc:docMk/>
          <pc:sldMk cId="1776419990" sldId="300"/>
        </pc:sldMkLst>
        <pc:spChg chg="del mod">
          <ac:chgData name="Andrew Reid" userId="18616509-7996-414d-9d2b-a6274e744eca" providerId="ADAL" clId="{A53D81F4-DBB1-4B3C-9313-DD75DADF55CE}" dt="2024-07-10T10:33:57.542" v="2245" actId="22"/>
          <ac:spMkLst>
            <pc:docMk/>
            <pc:sldMk cId="1776419990" sldId="300"/>
            <ac:spMk id="3" creationId="{998C38D9-FFEE-7C38-1D89-5788445B8079}"/>
          </ac:spMkLst>
        </pc:spChg>
        <pc:spChg chg="add mod">
          <ac:chgData name="Andrew Reid" userId="18616509-7996-414d-9d2b-a6274e744eca" providerId="ADAL" clId="{A53D81F4-DBB1-4B3C-9313-DD75DADF55CE}" dt="2024-07-10T10:34:56.157" v="2338" actId="1076"/>
          <ac:spMkLst>
            <pc:docMk/>
            <pc:sldMk cId="1776419990" sldId="300"/>
            <ac:spMk id="6" creationId="{37CC3EEB-D486-C208-BDEC-2474A896DFA0}"/>
          </ac:spMkLst>
        </pc:spChg>
        <pc:picChg chg="add mod ord">
          <ac:chgData name="Andrew Reid" userId="18616509-7996-414d-9d2b-a6274e744eca" providerId="ADAL" clId="{A53D81F4-DBB1-4B3C-9313-DD75DADF55CE}" dt="2024-07-10T10:35:10.304" v="2339"/>
          <ac:picMkLst>
            <pc:docMk/>
            <pc:sldMk cId="1776419990" sldId="300"/>
            <ac:picMk id="5" creationId="{AA8EE3E9-4A32-86E5-C83E-5C5B9EFD15F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ECEF71-DBF3-41E1-B11E-78B42BB39937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F5096-A72C-444F-AEC5-70BFC83C5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93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8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737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3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202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857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817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27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04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40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73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38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30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gamemaker.io/en/tutorials/make-arcade-space-shoote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gamemaker.io/en/tutorial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E033B-97A6-12E6-225A-BDB01DF565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Game Engines Workshop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496826-BBD1-4F6F-57CD-2943AB4BE9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Include+ Project</a:t>
            </a:r>
          </a:p>
          <a:p>
            <a:r>
              <a:rPr lang="en-GB" dirty="0"/>
              <a:t>July 2024</a:t>
            </a:r>
          </a:p>
        </p:txBody>
      </p:sp>
      <p:pic>
        <p:nvPicPr>
          <p:cNvPr id="1030" name="Picture 6" descr="Vacancies with Youthlink Scotland – June 2024 – Goodmoves">
            <a:extLst>
              <a:ext uri="{FF2B5EF4-FFF2-40B4-BE49-F238E27FC236}">
                <a16:creationId xmlns:a16="http://schemas.microsoft.com/office/drawing/2014/main" id="{5D3170A3-49A7-6CDF-059C-C6D255A50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859" y="5659673"/>
            <a:ext cx="3358323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8FB424C-B4DB-E4CC-6123-7E3B9A3C6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5" y="5592438"/>
            <a:ext cx="3145701" cy="101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ataKirk">
            <a:extLst>
              <a:ext uri="{FF2B5EF4-FFF2-40B4-BE49-F238E27FC236}">
                <a16:creationId xmlns:a16="http://schemas.microsoft.com/office/drawing/2014/main" id="{250DE03C-CD9F-5666-8FF9-260AE8306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885" y="5659672"/>
            <a:ext cx="1808096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omepage | OYCI">
            <a:extLst>
              <a:ext uri="{FF2B5EF4-FFF2-40B4-BE49-F238E27FC236}">
                <a16:creationId xmlns:a16="http://schemas.microsoft.com/office/drawing/2014/main" id="{D75D2A01-BFC5-A461-A739-75A3079D8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673" y="5654864"/>
            <a:ext cx="2287509" cy="95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362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E033B-97A6-12E6-225A-BDB01DF565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You!</a:t>
            </a:r>
          </a:p>
        </p:txBody>
      </p:sp>
      <p:pic>
        <p:nvPicPr>
          <p:cNvPr id="1030" name="Picture 6" descr="Vacancies with Youthlink Scotland – June 2024 – Goodmoves">
            <a:extLst>
              <a:ext uri="{FF2B5EF4-FFF2-40B4-BE49-F238E27FC236}">
                <a16:creationId xmlns:a16="http://schemas.microsoft.com/office/drawing/2014/main" id="{5D3170A3-49A7-6CDF-059C-C6D255A50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859" y="5659673"/>
            <a:ext cx="3358323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8FB424C-B4DB-E4CC-6123-7E3B9A3C6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5" y="5592438"/>
            <a:ext cx="3145701" cy="101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ataKirk">
            <a:extLst>
              <a:ext uri="{FF2B5EF4-FFF2-40B4-BE49-F238E27FC236}">
                <a16:creationId xmlns:a16="http://schemas.microsoft.com/office/drawing/2014/main" id="{250DE03C-CD9F-5666-8FF9-260AE8306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885" y="5659672"/>
            <a:ext cx="1808096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omepage | OYCI">
            <a:extLst>
              <a:ext uri="{FF2B5EF4-FFF2-40B4-BE49-F238E27FC236}">
                <a16:creationId xmlns:a16="http://schemas.microsoft.com/office/drawing/2014/main" id="{D75D2A01-BFC5-A461-A739-75A3079D8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673" y="5654864"/>
            <a:ext cx="2287509" cy="95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344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B0140-39E7-306F-CDA3-651C439C6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F9280-DE01-F2E2-3D09-B775BC113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GameMaker</a:t>
            </a:r>
            <a:endParaRPr lang="en-GB" dirty="0"/>
          </a:p>
          <a:p>
            <a:r>
              <a:rPr lang="en-GB" dirty="0"/>
              <a:t>Task One: Building an Arcade Shooter Game</a:t>
            </a:r>
          </a:p>
          <a:p>
            <a:r>
              <a:rPr lang="en-GB" dirty="0"/>
              <a:t>Task Two: Tweaking and Adapting Our Game</a:t>
            </a:r>
          </a:p>
          <a:p>
            <a:r>
              <a:rPr lang="en-GB" dirty="0"/>
              <a:t>Task Three: Playtesting Games (Dare Academy)</a:t>
            </a:r>
          </a:p>
          <a:p>
            <a:endParaRPr lang="en-GB" dirty="0"/>
          </a:p>
          <a:p>
            <a:pPr marL="0" indent="0" algn="r">
              <a:buNone/>
            </a:pPr>
            <a:r>
              <a:rPr lang="en-GB" dirty="0"/>
              <a:t>(</a:t>
            </a:r>
            <a:r>
              <a:rPr lang="en-GB" i="1" dirty="0"/>
              <a:t>this will be followed by lunch and Workshop 3: Game Audio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56976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C38D9-FFEE-7C38-1D89-5788445B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err="1"/>
              <a:t>GameMaker</a:t>
            </a:r>
            <a:r>
              <a:rPr lang="en-GB" dirty="0"/>
              <a:t> is a 2D-based game engine that can be used to create games for a variety of platforms (PlayStation, Xbox, Switch, PC, mobiles and tablets, and TVs!)</a:t>
            </a:r>
          </a:p>
          <a:p>
            <a:pPr marL="0" indent="0">
              <a:buNone/>
            </a:pPr>
            <a:r>
              <a:rPr lang="en-GB" dirty="0"/>
              <a:t>It is a very accessible tool that is friendly to beginners looking to venture into game development – and the company is based here in Dundee!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Benefits include:</a:t>
            </a:r>
          </a:p>
          <a:p>
            <a:r>
              <a:rPr lang="en-GB" dirty="0"/>
              <a:t>Free to download (for creating non-commercial projects)</a:t>
            </a:r>
          </a:p>
          <a:p>
            <a:r>
              <a:rPr lang="en-GB" dirty="0"/>
              <a:t>Encompasses all disciplines (used by designers, artists, coders, and audio engineers)</a:t>
            </a:r>
          </a:p>
          <a:p>
            <a:r>
              <a:rPr lang="en-GB" dirty="0"/>
              <a:t>Rich volume of tutorials and sample projects (useful for starting out)</a:t>
            </a:r>
          </a:p>
          <a:p>
            <a:r>
              <a:rPr lang="en-GB" dirty="0"/>
              <a:t>Active community support (web pages and forums providing sample code and solutions)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10FD1F0D-FBCC-7FC0-EB45-B9E8ED08D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51" y="843956"/>
            <a:ext cx="4792300" cy="143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831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One: Building an</a:t>
            </a:r>
            <a:br>
              <a:rPr lang="en-GB" dirty="0"/>
            </a:br>
            <a:r>
              <a:rPr lang="en-GB" dirty="0"/>
              <a:t>Arcade Shooter game</a:t>
            </a:r>
          </a:p>
        </p:txBody>
      </p:sp>
      <p:pic>
        <p:nvPicPr>
          <p:cNvPr id="1026" name="Picture 2" descr="Make Your Own Arcade Space Shooter">
            <a:hlinkClick r:id="rId2"/>
            <a:extLst>
              <a:ext uri="{FF2B5EF4-FFF2-40B4-BE49-F238E27FC236}">
                <a16:creationId xmlns:a16="http://schemas.microsoft.com/office/drawing/2014/main" id="{5E2736D7-6F42-542B-C995-DEDF1A6111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7" y="2638425"/>
            <a:ext cx="5908523" cy="310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steroids: By the Numbers">
            <a:extLst>
              <a:ext uri="{FF2B5EF4-FFF2-40B4-BE49-F238E27FC236}">
                <a16:creationId xmlns:a16="http://schemas.microsoft.com/office/drawing/2014/main" id="{1D8B01AA-4B1B-F7A2-F2C7-F16069977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210" y="2638425"/>
            <a:ext cx="5213403" cy="310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286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Two: Tweaking and</a:t>
            </a:r>
            <a:br>
              <a:rPr lang="en-GB" dirty="0"/>
            </a:br>
            <a:r>
              <a:rPr lang="en-GB" dirty="0"/>
              <a:t>Adapting Our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C38D9-FFEE-7C38-1D89-5788445B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We have a game that </a:t>
            </a:r>
            <a:r>
              <a:rPr lang="en-GB" b="1" dirty="0"/>
              <a:t>works</a:t>
            </a:r>
            <a:r>
              <a:rPr lang="en-GB" dirty="0"/>
              <a:t> and can be </a:t>
            </a:r>
            <a:r>
              <a:rPr lang="en-GB" b="1" dirty="0"/>
              <a:t>played</a:t>
            </a:r>
            <a:r>
              <a:rPr lang="en-GB" dirty="0"/>
              <a:t>. But is it </a:t>
            </a:r>
            <a:r>
              <a:rPr lang="en-GB" b="1" dirty="0"/>
              <a:t>exciting</a:t>
            </a:r>
            <a:r>
              <a:rPr lang="en-GB" dirty="0"/>
              <a:t> or </a:t>
            </a:r>
            <a:r>
              <a:rPr lang="en-GB" b="1" dirty="0"/>
              <a:t>different</a:t>
            </a:r>
            <a:r>
              <a:rPr lang="en-GB" dirty="0"/>
              <a:t>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might want to start changing parts of the game to make our version </a:t>
            </a:r>
            <a:r>
              <a:rPr lang="en-GB" b="1" dirty="0"/>
              <a:t>unique </a:t>
            </a:r>
            <a:r>
              <a:rPr lang="en-GB" dirty="0"/>
              <a:t>(and therefore stand out from a crowd of games!)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are going to spend the remainder of this session changing aspects of our game and enhancing the experience…</a:t>
            </a:r>
          </a:p>
        </p:txBody>
      </p:sp>
    </p:spTree>
    <p:extLst>
      <p:ext uri="{BB962C8B-B14F-4D97-AF65-F5344CB8AC3E}">
        <p14:creationId xmlns:p14="http://schemas.microsoft.com/office/powerpoint/2010/main" val="338995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Two: Tweaking and</a:t>
            </a:r>
            <a:br>
              <a:rPr lang="en-GB" dirty="0"/>
            </a:br>
            <a:r>
              <a:rPr lang="en-GB" dirty="0"/>
              <a:t>Adapting Our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C38D9-FFEE-7C38-1D89-5788445B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elements can be changed?</a:t>
            </a:r>
          </a:p>
        </p:txBody>
      </p:sp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B5602372-3300-D60F-A794-1CFB6ADA36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06" t="39993" r="39992" b="42805"/>
          <a:stretch/>
        </p:blipFill>
        <p:spPr bwMode="auto">
          <a:xfrm>
            <a:off x="2231136" y="3249806"/>
            <a:ext cx="591307" cy="59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undefined">
            <a:extLst>
              <a:ext uri="{FF2B5EF4-FFF2-40B4-BE49-F238E27FC236}">
                <a16:creationId xmlns:a16="http://schemas.microsoft.com/office/drawing/2014/main" id="{32BF578C-FAC9-FE20-9545-B0B8AE7D6F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24" t="10610" r="4918" b="65483"/>
          <a:stretch/>
        </p:blipFill>
        <p:spPr bwMode="auto">
          <a:xfrm>
            <a:off x="2233187" y="3891667"/>
            <a:ext cx="597518" cy="59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273770-710E-CF9E-D0B6-6983D8936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397" y="4534338"/>
            <a:ext cx="591307" cy="4370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35060F-907E-1FA8-6D0B-1AC024265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1137" y="5590104"/>
            <a:ext cx="591306" cy="6645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95AE5C-08CE-A923-AFF5-18C5782C4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136" y="5020291"/>
            <a:ext cx="591307" cy="52091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A9502A-0947-BD16-05E8-B5BE2383B5CE}"/>
              </a:ext>
            </a:extLst>
          </p:cNvPr>
          <p:cNvSpPr txBox="1"/>
          <p:nvPr/>
        </p:nvSpPr>
        <p:spPr>
          <a:xfrm>
            <a:off x="2843543" y="3362025"/>
            <a:ext cx="6504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b="1" dirty="0"/>
              <a:t>Player Ship: </a:t>
            </a:r>
            <a:r>
              <a:rPr lang="en-GB" dirty="0"/>
              <a:t>presentation, speed, special effects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A94D21-D494-5B3F-1F29-E5ED5BC4D5C3}"/>
              </a:ext>
            </a:extLst>
          </p:cNvPr>
          <p:cNvSpPr txBox="1"/>
          <p:nvPr/>
        </p:nvSpPr>
        <p:spPr>
          <a:xfrm>
            <a:off x="2843543" y="4002382"/>
            <a:ext cx="7109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b="1" dirty="0"/>
              <a:t>Rocks: </a:t>
            </a:r>
            <a:r>
              <a:rPr lang="en-GB" dirty="0"/>
              <a:t>presentation, variation, durability, fragmentation, special effects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173FC1-DB82-DBB1-DFD8-49E28662ED1A}"/>
              </a:ext>
            </a:extLst>
          </p:cNvPr>
          <p:cNvSpPr txBox="1"/>
          <p:nvPr/>
        </p:nvSpPr>
        <p:spPr>
          <a:xfrm>
            <a:off x="2843543" y="4568431"/>
            <a:ext cx="7109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b="1" dirty="0"/>
              <a:t>Bullets: </a:t>
            </a:r>
            <a:r>
              <a:rPr lang="en-GB" dirty="0"/>
              <a:t>presentation, fire rate, special abilities, special effects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0204A5-2E12-581E-7C5B-9742A2AAE8FD}"/>
              </a:ext>
            </a:extLst>
          </p:cNvPr>
          <p:cNvSpPr txBox="1"/>
          <p:nvPr/>
        </p:nvSpPr>
        <p:spPr>
          <a:xfrm>
            <a:off x="2843543" y="5733274"/>
            <a:ext cx="7109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b="1" dirty="0"/>
              <a:t>Background: </a:t>
            </a:r>
            <a:r>
              <a:rPr lang="en-GB" dirty="0"/>
              <a:t>presentation, theme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8CE84E-F7EE-1D6B-A29C-B301D0C0FA98}"/>
              </a:ext>
            </a:extLst>
          </p:cNvPr>
          <p:cNvSpPr txBox="1"/>
          <p:nvPr/>
        </p:nvSpPr>
        <p:spPr>
          <a:xfrm>
            <a:off x="2843543" y="5096081"/>
            <a:ext cx="7109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b="1" dirty="0"/>
              <a:t>Game Logic: </a:t>
            </a:r>
            <a:r>
              <a:rPr lang="en-GB" dirty="0"/>
              <a:t>scoring, lives, prompts and warnings</a:t>
            </a:r>
          </a:p>
        </p:txBody>
      </p:sp>
    </p:spTree>
    <p:extLst>
      <p:ext uri="{BB962C8B-B14F-4D97-AF65-F5344CB8AC3E}">
        <p14:creationId xmlns:p14="http://schemas.microsoft.com/office/powerpoint/2010/main" val="491680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Two: Tweaking and</a:t>
            </a:r>
            <a:br>
              <a:rPr lang="en-GB" dirty="0"/>
            </a:br>
            <a:r>
              <a:rPr lang="en-GB" dirty="0"/>
              <a:t>Adapting Our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C38D9-FFEE-7C38-1D89-5788445B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Design challenges to elevate your game further…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Screens:</a:t>
            </a:r>
            <a:r>
              <a:rPr lang="en-GB" dirty="0"/>
              <a:t> can you create Start Game and End Game screens?</a:t>
            </a:r>
            <a:endParaRPr lang="en-GB" b="1" dirty="0"/>
          </a:p>
          <a:p>
            <a:r>
              <a:rPr lang="en-GB" b="1" dirty="0"/>
              <a:t>Multiplayer:</a:t>
            </a:r>
            <a:r>
              <a:rPr lang="en-GB" dirty="0"/>
              <a:t> can you involve 2+ players in the game at one time?</a:t>
            </a:r>
          </a:p>
          <a:p>
            <a:r>
              <a:rPr lang="en-GB" b="1" dirty="0"/>
              <a:t>Stages: </a:t>
            </a:r>
            <a:r>
              <a:rPr lang="en-GB" dirty="0"/>
              <a:t>can you create levels of scaling difficulty?</a:t>
            </a:r>
          </a:p>
          <a:p>
            <a:r>
              <a:rPr lang="en-GB" b="1" dirty="0"/>
              <a:t>Enemies:</a:t>
            </a:r>
            <a:r>
              <a:rPr lang="en-GB" dirty="0"/>
              <a:t> can you introduce different types of obstacles/targets?</a:t>
            </a:r>
          </a:p>
          <a:p>
            <a:r>
              <a:rPr lang="en-GB" b="1" dirty="0"/>
              <a:t>Leaderboard: </a:t>
            </a:r>
            <a:r>
              <a:rPr lang="en-GB" dirty="0"/>
              <a:t>can you save and show the top score(s)?</a:t>
            </a:r>
          </a:p>
          <a:p>
            <a:r>
              <a:rPr lang="en-GB" b="1" dirty="0"/>
              <a:t>Theme:</a:t>
            </a:r>
            <a:r>
              <a:rPr lang="en-GB" dirty="0"/>
              <a:t> what if the game </a:t>
            </a:r>
            <a:r>
              <a:rPr lang="en-GB" i="1" dirty="0"/>
              <a:t>wasn’t set in space </a:t>
            </a:r>
            <a:r>
              <a:rPr lang="en-GB" dirty="0"/>
              <a:t>– where would it take place?</a:t>
            </a:r>
          </a:p>
        </p:txBody>
      </p:sp>
    </p:spTree>
    <p:extLst>
      <p:ext uri="{BB962C8B-B14F-4D97-AF65-F5344CB8AC3E}">
        <p14:creationId xmlns:p14="http://schemas.microsoft.com/office/powerpoint/2010/main" val="1810575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Two: Tweaking and</a:t>
            </a:r>
            <a:br>
              <a:rPr lang="en-GB" dirty="0"/>
            </a:br>
            <a:r>
              <a:rPr lang="en-GB" dirty="0"/>
              <a:t>Adapting Our Game</a:t>
            </a:r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AA8EE3E9-4A32-86E5-C83E-5C5B9EFD1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30438" y="2721081"/>
            <a:ext cx="7731125" cy="29366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CC3EEB-D486-C208-BDEC-2474A896DFA0}"/>
              </a:ext>
            </a:extLst>
          </p:cNvPr>
          <p:cNvSpPr txBox="1"/>
          <p:nvPr/>
        </p:nvSpPr>
        <p:spPr>
          <a:xfrm>
            <a:off x="2230438" y="5893308"/>
            <a:ext cx="77304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dirty="0"/>
              <a:t>(</a:t>
            </a:r>
            <a:r>
              <a:rPr lang="en-GB" i="1" dirty="0"/>
              <a:t>lots of tutorials, examples, and guides on the </a:t>
            </a:r>
            <a:r>
              <a:rPr lang="en-GB" i="1" dirty="0" err="1"/>
              <a:t>GameMaker</a:t>
            </a:r>
            <a:r>
              <a:rPr lang="en-GB" i="1" dirty="0"/>
              <a:t> website – it’s free!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6419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Three: Playtesting Games </a:t>
            </a:r>
          </a:p>
        </p:txBody>
      </p:sp>
      <p:pic>
        <p:nvPicPr>
          <p:cNvPr id="4100" name="Picture 4" descr="Dare Academy | Abertay University">
            <a:extLst>
              <a:ext uri="{FF2B5EF4-FFF2-40B4-BE49-F238E27FC236}">
                <a16:creationId xmlns:a16="http://schemas.microsoft.com/office/drawing/2014/main" id="{8B949BA1-5780-9724-2AC6-35F94A69DB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48" y="3041050"/>
            <a:ext cx="3101975" cy="310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GX 2020 has been cancelled due to COVID-19 and replaced by an online event  | Dicebreaker">
            <a:extLst>
              <a:ext uri="{FF2B5EF4-FFF2-40B4-BE49-F238E27FC236}">
                <a16:creationId xmlns:a16="http://schemas.microsoft.com/office/drawing/2014/main" id="{59EE6D00-5EA8-5954-27DE-488DC0A3F9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0" r="11079"/>
          <a:stretch/>
        </p:blipFill>
        <p:spPr bwMode="auto">
          <a:xfrm>
            <a:off x="8409876" y="3041050"/>
            <a:ext cx="3101976" cy="310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Brace 3">
            <a:extLst>
              <a:ext uri="{FF2B5EF4-FFF2-40B4-BE49-F238E27FC236}">
                <a16:creationId xmlns:a16="http://schemas.microsoft.com/office/drawing/2014/main" id="{AC3A9F3B-D6BF-EC2A-8DAC-7C91F4F465F3}"/>
              </a:ext>
            </a:extLst>
          </p:cNvPr>
          <p:cNvSpPr/>
          <p:nvPr/>
        </p:nvSpPr>
        <p:spPr>
          <a:xfrm>
            <a:off x="7632071" y="2294626"/>
            <a:ext cx="688063" cy="4251029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881C0404-6DEC-117E-BC2D-254B5DE299E9}"/>
              </a:ext>
            </a:extLst>
          </p:cNvPr>
          <p:cNvSpPr/>
          <p:nvPr/>
        </p:nvSpPr>
        <p:spPr>
          <a:xfrm rot="10800000">
            <a:off x="3871863" y="2294624"/>
            <a:ext cx="688063" cy="4251029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cartoon of a red demon&#10;&#10;Description automatically generated">
            <a:extLst>
              <a:ext uri="{FF2B5EF4-FFF2-40B4-BE49-F238E27FC236}">
                <a16:creationId xmlns:a16="http://schemas.microsoft.com/office/drawing/2014/main" id="{BB2C98AA-E09E-FABD-DCBE-992940C22A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295" y="5314512"/>
            <a:ext cx="2057941" cy="1157592"/>
          </a:xfrm>
          <a:prstGeom prst="rect">
            <a:avLst/>
          </a:prstGeom>
        </p:spPr>
      </p:pic>
      <p:pic>
        <p:nvPicPr>
          <p:cNvPr id="8" name="Picture 7" descr="A logo with text on it&#10;&#10;Description automatically generated">
            <a:extLst>
              <a:ext uri="{FF2B5EF4-FFF2-40B4-BE49-F238E27FC236}">
                <a16:creationId xmlns:a16="http://schemas.microsoft.com/office/drawing/2014/main" id="{88B4F939-4EC3-6988-442F-8ACA36D279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224" y="2328786"/>
            <a:ext cx="2231136" cy="1000618"/>
          </a:xfrm>
          <a:prstGeom prst="rect">
            <a:avLst/>
          </a:prstGeom>
        </p:spPr>
      </p:pic>
      <p:pic>
        <p:nvPicPr>
          <p:cNvPr id="7" name="Picture 6" descr="A video game screen shot&#10;&#10;Description automatically generated">
            <a:extLst>
              <a:ext uri="{FF2B5EF4-FFF2-40B4-BE49-F238E27FC236}">
                <a16:creationId xmlns:a16="http://schemas.microsoft.com/office/drawing/2014/main" id="{374BED67-4B7E-A87B-F91F-007AF6BA99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295" y="3073396"/>
            <a:ext cx="2150807" cy="1209829"/>
          </a:xfrm>
          <a:prstGeom prst="rect">
            <a:avLst/>
          </a:prstGeom>
        </p:spPr>
      </p:pic>
      <p:pic>
        <p:nvPicPr>
          <p:cNvPr id="9" name="Picture 8" descr="A logo with a circle and text&#10;&#10;Description automatically generated">
            <a:extLst>
              <a:ext uri="{FF2B5EF4-FFF2-40B4-BE49-F238E27FC236}">
                <a16:creationId xmlns:a16="http://schemas.microsoft.com/office/drawing/2014/main" id="{76507313-C7D2-99E5-DBA8-37E4399965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330" y="3820293"/>
            <a:ext cx="2281860" cy="154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0552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8745</TotalTime>
  <Words>441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Parcel</vt:lpstr>
      <vt:lpstr>Game Engines Workshop</vt:lpstr>
      <vt:lpstr>Today</vt:lpstr>
      <vt:lpstr> </vt:lpstr>
      <vt:lpstr>Task One: Building an Arcade Shooter game</vt:lpstr>
      <vt:lpstr>Task Two: Tweaking and Adapting Our Game</vt:lpstr>
      <vt:lpstr>Task Two: Tweaking and Adapting Our Game</vt:lpstr>
      <vt:lpstr>Task Two: Tweaking and Adapting Our Game</vt:lpstr>
      <vt:lpstr>Task Two: Tweaking and Adapting Our Game</vt:lpstr>
      <vt:lpstr>Task Three: Playtesting Games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 Engines Workshop</dc:title>
  <dc:creator>Andrew Reid</dc:creator>
  <cp:lastModifiedBy>Andrew Reid</cp:lastModifiedBy>
  <cp:revision>3</cp:revision>
  <dcterms:created xsi:type="dcterms:W3CDTF">2024-06-07T08:43:16Z</dcterms:created>
  <dcterms:modified xsi:type="dcterms:W3CDTF">2024-07-17T08:16:39Z</dcterms:modified>
</cp:coreProperties>
</file>