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Playfair Display"/>
      <p:regular r:id="rId21"/>
      <p:bold r:id="rId22"/>
      <p:italic r:id="rId23"/>
      <p:boldItalic r:id="rId24"/>
    </p:embeddedFont>
    <p:embeddedFont>
      <p:font typeface="Montserrat"/>
      <p:regular r:id="rId25"/>
      <p:bold r:id="rId26"/>
      <p:italic r:id="rId27"/>
      <p:boldItalic r:id="rId28"/>
    </p:embeddedFont>
    <p:embeddedFont>
      <p:font typeface="Oswald"/>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3D0FE4B-D72A-43EE-BE8B-5AF84DA871F2}">
  <a:tblStyle styleId="{C3D0FE4B-D72A-43EE-BE8B-5AF84DA871F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PlayfairDisplay-bold.fntdata"/><Relationship Id="rId21" Type="http://schemas.openxmlformats.org/officeDocument/2006/relationships/font" Target="fonts/PlayfairDisplay-regular.fntdata"/><Relationship Id="rId24" Type="http://schemas.openxmlformats.org/officeDocument/2006/relationships/font" Target="fonts/PlayfairDisplay-boldItalic.fntdata"/><Relationship Id="rId23" Type="http://schemas.openxmlformats.org/officeDocument/2006/relationships/font" Target="fonts/PlayfairDisplay-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swald-regular.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Oswald-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1ba3bf0c77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1ba3bf0c77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1ba46fa9e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1ba46fa9e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ea60554b7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ea60554b7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ea60554b7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ea60554b7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a60554b7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2ea60554b7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2ea60554b7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2ea60554b7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ea60554b7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ea60554b7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a60554b71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ea60554b71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1ba3bf0c7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1ba3bf0c7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a60554b7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ea60554b7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1ba3bf0c7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1ba3bf0c7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ea60554b71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ea60554b71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1ba3bf0c7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1ba3bf0c7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4286250" y="0"/>
            <a:ext cx="723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4358475" y="0"/>
            <a:ext cx="38532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6800"/>
              <a:buFont typeface="Playfair Display"/>
              <a:buNone/>
              <a:defRPr b="1" sz="6800">
                <a:latin typeface="Playfair Display"/>
                <a:ea typeface="Playfair Display"/>
                <a:cs typeface="Playfair Display"/>
                <a:sym typeface="Playfair Display"/>
              </a:defRPr>
            </a:lvl1pPr>
            <a:lvl2pPr lvl="1" algn="ctr">
              <a:spcBef>
                <a:spcPts val="0"/>
              </a:spcBef>
              <a:spcAft>
                <a:spcPts val="0"/>
              </a:spcAft>
              <a:buSzPts val="6800"/>
              <a:buFont typeface="Playfair Display"/>
              <a:buNone/>
              <a:defRPr b="1" sz="6800">
                <a:latin typeface="Playfair Display"/>
                <a:ea typeface="Playfair Display"/>
                <a:cs typeface="Playfair Display"/>
                <a:sym typeface="Playfair Display"/>
              </a:defRPr>
            </a:lvl2pPr>
            <a:lvl3pPr lvl="2" algn="ctr">
              <a:spcBef>
                <a:spcPts val="0"/>
              </a:spcBef>
              <a:spcAft>
                <a:spcPts val="0"/>
              </a:spcAft>
              <a:buSzPts val="6800"/>
              <a:buFont typeface="Playfair Display"/>
              <a:buNone/>
              <a:defRPr b="1" sz="6800">
                <a:latin typeface="Playfair Display"/>
                <a:ea typeface="Playfair Display"/>
                <a:cs typeface="Playfair Display"/>
                <a:sym typeface="Playfair Display"/>
              </a:defRPr>
            </a:lvl3pPr>
            <a:lvl4pPr lvl="3" algn="ctr">
              <a:spcBef>
                <a:spcPts val="0"/>
              </a:spcBef>
              <a:spcAft>
                <a:spcPts val="0"/>
              </a:spcAft>
              <a:buSzPts val="6800"/>
              <a:buFont typeface="Playfair Display"/>
              <a:buNone/>
              <a:defRPr b="1" sz="6800">
                <a:latin typeface="Playfair Display"/>
                <a:ea typeface="Playfair Display"/>
                <a:cs typeface="Playfair Display"/>
                <a:sym typeface="Playfair Display"/>
              </a:defRPr>
            </a:lvl4pPr>
            <a:lvl5pPr lvl="4" algn="ctr">
              <a:spcBef>
                <a:spcPts val="0"/>
              </a:spcBef>
              <a:spcAft>
                <a:spcPts val="0"/>
              </a:spcAft>
              <a:buSzPts val="6800"/>
              <a:buFont typeface="Playfair Display"/>
              <a:buNone/>
              <a:defRPr b="1" sz="6800">
                <a:latin typeface="Playfair Display"/>
                <a:ea typeface="Playfair Display"/>
                <a:cs typeface="Playfair Display"/>
                <a:sym typeface="Playfair Display"/>
              </a:defRPr>
            </a:lvl5pPr>
            <a:lvl6pPr lvl="5" algn="ctr">
              <a:spcBef>
                <a:spcPts val="0"/>
              </a:spcBef>
              <a:spcAft>
                <a:spcPts val="0"/>
              </a:spcAft>
              <a:buSzPts val="6800"/>
              <a:buFont typeface="Playfair Display"/>
              <a:buNone/>
              <a:defRPr b="1" sz="6800">
                <a:latin typeface="Playfair Display"/>
                <a:ea typeface="Playfair Display"/>
                <a:cs typeface="Playfair Display"/>
                <a:sym typeface="Playfair Display"/>
              </a:defRPr>
            </a:lvl6pPr>
            <a:lvl7pPr lvl="6" algn="ctr">
              <a:spcBef>
                <a:spcPts val="0"/>
              </a:spcBef>
              <a:spcAft>
                <a:spcPts val="0"/>
              </a:spcAft>
              <a:buSzPts val="6800"/>
              <a:buFont typeface="Playfair Display"/>
              <a:buNone/>
              <a:defRPr b="1" sz="6800">
                <a:latin typeface="Playfair Display"/>
                <a:ea typeface="Playfair Display"/>
                <a:cs typeface="Playfair Display"/>
                <a:sym typeface="Playfair Display"/>
              </a:defRPr>
            </a:lvl7pPr>
            <a:lvl8pPr lvl="7" algn="ctr">
              <a:spcBef>
                <a:spcPts val="0"/>
              </a:spcBef>
              <a:spcAft>
                <a:spcPts val="0"/>
              </a:spcAft>
              <a:buSzPts val="6800"/>
              <a:buFont typeface="Playfair Display"/>
              <a:buNone/>
              <a:defRPr b="1" sz="6800">
                <a:latin typeface="Playfair Display"/>
                <a:ea typeface="Playfair Display"/>
                <a:cs typeface="Playfair Display"/>
                <a:sym typeface="Playfair Display"/>
              </a:defRPr>
            </a:lvl8pPr>
            <a:lvl9pPr lvl="8" algn="ctr">
              <a:spcBef>
                <a:spcPts val="0"/>
              </a:spcBef>
              <a:spcAft>
                <a:spcPts val="0"/>
              </a:spcAft>
              <a:buSzPts val="6800"/>
              <a:buFont typeface="Playfair Display"/>
              <a:buNone/>
              <a:defRPr b="1" sz="6800">
                <a:latin typeface="Playfair Display"/>
                <a:ea typeface="Playfair Display"/>
                <a:cs typeface="Playfair Display"/>
                <a:sym typeface="Playfair Display"/>
              </a:defRPr>
            </a:lvl9pPr>
          </a:lstStyle>
          <a:p/>
        </p:txBody>
      </p:sp>
      <p:sp>
        <p:nvSpPr>
          <p:cNvPr id="13" name="Google Shape;13;p2"/>
          <p:cNvSpPr txBox="1"/>
          <p:nvPr>
            <p:ph idx="1" type="subTitle"/>
          </p:nvPr>
        </p:nvSpPr>
        <p:spPr>
          <a:xfrm>
            <a:off x="344250" y="3550650"/>
            <a:ext cx="4910100" cy="577800"/>
          </a:xfrm>
          <a:prstGeom prst="rect">
            <a:avLst/>
          </a:prstGeom>
          <a:solidFill>
            <a:schemeClr val="dk2"/>
          </a:solidFill>
        </p:spPr>
        <p:txBody>
          <a:bodyPr anchorCtr="0" anchor="ctr" bIns="91425" lIns="91425" spcFirstLastPara="1" rIns="91425" wrap="square" tIns="91425">
            <a:normAutofit/>
          </a:bodyPr>
          <a:lstStyle>
            <a:lvl1pPr lvl="0">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1pPr>
            <a:lvl2pPr lvl="1">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2pPr>
            <a:lvl3pPr lvl="2">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3pPr>
            <a:lvl4pPr lvl="3">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4pPr>
            <a:lvl5pPr lvl="4">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5pPr>
            <a:lvl6pPr lvl="5">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6pPr>
            <a:lvl7pPr lvl="6">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7pPr>
            <a:lvl8pPr lvl="7">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8pPr>
            <a:lvl9pPr lvl="8">
              <a:lnSpc>
                <a:spcPct val="100000"/>
              </a:lnSpc>
              <a:spcBef>
                <a:spcPts val="0"/>
              </a:spcBef>
              <a:spcAft>
                <a:spcPts val="0"/>
              </a:spcAft>
              <a:buClr>
                <a:schemeClr val="lt1"/>
              </a:buClr>
              <a:buSzPts val="2400"/>
              <a:buFont typeface="Montserrat"/>
              <a:buNone/>
              <a:defRPr b="1" sz="2400">
                <a:solidFill>
                  <a:schemeClr val="lt1"/>
                </a:solidFill>
                <a:latin typeface="Montserrat"/>
                <a:ea typeface="Montserrat"/>
                <a:cs typeface="Montserrat"/>
                <a:sym typeface="Montserrat"/>
              </a:defRPr>
            </a:lvl9pPr>
          </a:lstStyle>
          <a:p/>
        </p:txBody>
      </p:sp>
      <p:sp>
        <p:nvSpPr>
          <p:cNvPr id="14" name="Google Shape;14;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999925"/>
            <a:ext cx="8520600" cy="214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14000"/>
              <a:buFont typeface="Montserrat"/>
              <a:buNone/>
              <a:defRPr sz="14000">
                <a:latin typeface="Montserrat"/>
                <a:ea typeface="Montserrat"/>
                <a:cs typeface="Montserrat"/>
                <a:sym typeface="Montserrat"/>
              </a:defRPr>
            </a:lvl1pPr>
            <a:lvl2pPr lvl="1" algn="ctr">
              <a:spcBef>
                <a:spcPts val="0"/>
              </a:spcBef>
              <a:spcAft>
                <a:spcPts val="0"/>
              </a:spcAft>
              <a:buSzPts val="14000"/>
              <a:buFont typeface="Montserrat"/>
              <a:buNone/>
              <a:defRPr sz="14000">
                <a:latin typeface="Montserrat"/>
                <a:ea typeface="Montserrat"/>
                <a:cs typeface="Montserrat"/>
                <a:sym typeface="Montserrat"/>
              </a:defRPr>
            </a:lvl2pPr>
            <a:lvl3pPr lvl="2" algn="ctr">
              <a:spcBef>
                <a:spcPts val="0"/>
              </a:spcBef>
              <a:spcAft>
                <a:spcPts val="0"/>
              </a:spcAft>
              <a:buSzPts val="14000"/>
              <a:buFont typeface="Montserrat"/>
              <a:buNone/>
              <a:defRPr sz="14000">
                <a:latin typeface="Montserrat"/>
                <a:ea typeface="Montserrat"/>
                <a:cs typeface="Montserrat"/>
                <a:sym typeface="Montserrat"/>
              </a:defRPr>
            </a:lvl3pPr>
            <a:lvl4pPr lvl="3" algn="ctr">
              <a:spcBef>
                <a:spcPts val="0"/>
              </a:spcBef>
              <a:spcAft>
                <a:spcPts val="0"/>
              </a:spcAft>
              <a:buSzPts val="14000"/>
              <a:buFont typeface="Montserrat"/>
              <a:buNone/>
              <a:defRPr sz="14000">
                <a:latin typeface="Montserrat"/>
                <a:ea typeface="Montserrat"/>
                <a:cs typeface="Montserrat"/>
                <a:sym typeface="Montserrat"/>
              </a:defRPr>
            </a:lvl4pPr>
            <a:lvl5pPr lvl="4" algn="ctr">
              <a:spcBef>
                <a:spcPts val="0"/>
              </a:spcBef>
              <a:spcAft>
                <a:spcPts val="0"/>
              </a:spcAft>
              <a:buSzPts val="14000"/>
              <a:buFont typeface="Montserrat"/>
              <a:buNone/>
              <a:defRPr sz="14000">
                <a:latin typeface="Montserrat"/>
                <a:ea typeface="Montserrat"/>
                <a:cs typeface="Montserrat"/>
                <a:sym typeface="Montserrat"/>
              </a:defRPr>
            </a:lvl5pPr>
            <a:lvl6pPr lvl="5" algn="ctr">
              <a:spcBef>
                <a:spcPts val="0"/>
              </a:spcBef>
              <a:spcAft>
                <a:spcPts val="0"/>
              </a:spcAft>
              <a:buSzPts val="14000"/>
              <a:buFont typeface="Montserrat"/>
              <a:buNone/>
              <a:defRPr sz="14000">
                <a:latin typeface="Montserrat"/>
                <a:ea typeface="Montserrat"/>
                <a:cs typeface="Montserrat"/>
                <a:sym typeface="Montserrat"/>
              </a:defRPr>
            </a:lvl6pPr>
            <a:lvl7pPr lvl="6" algn="ctr">
              <a:spcBef>
                <a:spcPts val="0"/>
              </a:spcBef>
              <a:spcAft>
                <a:spcPts val="0"/>
              </a:spcAft>
              <a:buSzPts val="14000"/>
              <a:buFont typeface="Montserrat"/>
              <a:buNone/>
              <a:defRPr sz="14000">
                <a:latin typeface="Montserrat"/>
                <a:ea typeface="Montserrat"/>
                <a:cs typeface="Montserrat"/>
                <a:sym typeface="Montserrat"/>
              </a:defRPr>
            </a:lvl7pPr>
            <a:lvl8pPr lvl="7" algn="ctr">
              <a:spcBef>
                <a:spcPts val="0"/>
              </a:spcBef>
              <a:spcAft>
                <a:spcPts val="0"/>
              </a:spcAft>
              <a:buSzPts val="14000"/>
              <a:buFont typeface="Montserrat"/>
              <a:buNone/>
              <a:defRPr sz="14000">
                <a:latin typeface="Montserrat"/>
                <a:ea typeface="Montserrat"/>
                <a:cs typeface="Montserrat"/>
                <a:sym typeface="Montserrat"/>
              </a:defRPr>
            </a:lvl8pPr>
            <a:lvl9pPr lvl="8" algn="ctr">
              <a:spcBef>
                <a:spcPts val="0"/>
              </a:spcBef>
              <a:spcAft>
                <a:spcPts val="0"/>
              </a:spcAft>
              <a:buSzPts val="14000"/>
              <a:buFont typeface="Montserrat"/>
              <a:buNone/>
              <a:defRPr sz="14000">
                <a:latin typeface="Montserrat"/>
                <a:ea typeface="Montserrat"/>
                <a:cs typeface="Montserrat"/>
                <a:sym typeface="Montserrat"/>
              </a:defRPr>
            </a:lvl9pPr>
          </a:lstStyle>
          <a:p>
            <a:r>
              <a:t>xx%</a:t>
            </a:r>
          </a:p>
        </p:txBody>
      </p:sp>
      <p:sp>
        <p:nvSpPr>
          <p:cNvPr id="50" name="Google Shape;50;p11"/>
          <p:cNvSpPr txBox="1"/>
          <p:nvPr>
            <p:ph idx="1" type="body"/>
          </p:nvPr>
        </p:nvSpPr>
        <p:spPr>
          <a:xfrm>
            <a:off x="311700" y="32284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highlight>
                  <a:schemeClr val="dk1"/>
                </a:highlight>
              </a:defRPr>
            </a:lvl1pPr>
            <a:lvl2pPr indent="-317500" lvl="1" marL="914400" algn="ctr">
              <a:spcBef>
                <a:spcPts val="0"/>
              </a:spcBef>
              <a:spcAft>
                <a:spcPts val="0"/>
              </a:spcAft>
              <a:buSzPts val="1400"/>
              <a:buChar char="○"/>
              <a:defRPr>
                <a:highlight>
                  <a:schemeClr val="dk1"/>
                </a:highlight>
              </a:defRPr>
            </a:lvl2pPr>
            <a:lvl3pPr indent="-317500" lvl="2" marL="1371600" algn="ctr">
              <a:spcBef>
                <a:spcPts val="0"/>
              </a:spcBef>
              <a:spcAft>
                <a:spcPts val="0"/>
              </a:spcAft>
              <a:buSzPts val="1400"/>
              <a:buChar char="■"/>
              <a:defRPr>
                <a:highlight>
                  <a:schemeClr val="dk1"/>
                </a:highlight>
              </a:defRPr>
            </a:lvl3pPr>
            <a:lvl4pPr indent="-317500" lvl="3" marL="1828800" algn="ctr">
              <a:spcBef>
                <a:spcPts val="0"/>
              </a:spcBef>
              <a:spcAft>
                <a:spcPts val="0"/>
              </a:spcAft>
              <a:buSzPts val="1400"/>
              <a:buChar char="●"/>
              <a:defRPr>
                <a:highlight>
                  <a:schemeClr val="dk1"/>
                </a:highlight>
              </a:defRPr>
            </a:lvl4pPr>
            <a:lvl5pPr indent="-317500" lvl="4" marL="2286000" algn="ctr">
              <a:spcBef>
                <a:spcPts val="0"/>
              </a:spcBef>
              <a:spcAft>
                <a:spcPts val="0"/>
              </a:spcAft>
              <a:buSzPts val="1400"/>
              <a:buChar char="○"/>
              <a:defRPr>
                <a:highlight>
                  <a:schemeClr val="dk1"/>
                </a:highlight>
              </a:defRPr>
            </a:lvl5pPr>
            <a:lvl6pPr indent="-317500" lvl="5" marL="2743200" algn="ctr">
              <a:spcBef>
                <a:spcPts val="0"/>
              </a:spcBef>
              <a:spcAft>
                <a:spcPts val="0"/>
              </a:spcAft>
              <a:buSzPts val="1400"/>
              <a:buChar char="■"/>
              <a:defRPr>
                <a:highlight>
                  <a:schemeClr val="dk1"/>
                </a:highlight>
              </a:defRPr>
            </a:lvl6pPr>
            <a:lvl7pPr indent="-317500" lvl="6" marL="3200400" algn="ctr">
              <a:spcBef>
                <a:spcPts val="0"/>
              </a:spcBef>
              <a:spcAft>
                <a:spcPts val="0"/>
              </a:spcAft>
              <a:buSzPts val="1400"/>
              <a:buChar char="●"/>
              <a:defRPr>
                <a:highlight>
                  <a:schemeClr val="dk1"/>
                </a:highlight>
              </a:defRPr>
            </a:lvl7pPr>
            <a:lvl8pPr indent="-317500" lvl="7" marL="3657600" algn="ctr">
              <a:spcBef>
                <a:spcPts val="0"/>
              </a:spcBef>
              <a:spcAft>
                <a:spcPts val="0"/>
              </a:spcAft>
              <a:buSzPts val="1400"/>
              <a:buChar char="○"/>
              <a:defRPr>
                <a:highlight>
                  <a:schemeClr val="dk1"/>
                </a:highlight>
              </a:defRPr>
            </a:lvl8pPr>
            <a:lvl9pPr indent="-317500" lvl="8" marL="4114800" algn="ctr">
              <a:spcBef>
                <a:spcPts val="0"/>
              </a:spcBef>
              <a:spcAft>
                <a:spcPts val="0"/>
              </a:spcAft>
              <a:buSzPts val="1400"/>
              <a:buChar char="■"/>
              <a:defRPr>
                <a:highlight>
                  <a:schemeClr val="dk1"/>
                </a:highlight>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4"/>
        </a:solidFill>
      </p:bgPr>
    </p:bg>
    <p:spTree>
      <p:nvGrpSpPr>
        <p:cNvPr id="15" name="Shape 15"/>
        <p:cNvGrpSpPr/>
        <p:nvPr/>
      </p:nvGrpSpPr>
      <p:grpSpPr>
        <a:xfrm>
          <a:off x="0" y="0"/>
          <a:ext cx="0" cy="0"/>
          <a:chOff x="0" y="0"/>
          <a:chExt cx="0" cy="0"/>
        </a:xfrm>
      </p:grpSpPr>
      <p:sp>
        <p:nvSpPr>
          <p:cNvPr id="16" name="Google Shape;16;p3"/>
          <p:cNvSpPr/>
          <p:nvPr/>
        </p:nvSpPr>
        <p:spPr>
          <a:xfrm rot="5400000">
            <a:off x="4550700" y="-498600"/>
            <a:ext cx="42600" cy="8455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344250" y="1403850"/>
            <a:ext cx="8455500" cy="21468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Font typeface="Playfair Display"/>
              <a:buNone/>
              <a:defRPr b="1" sz="4800">
                <a:latin typeface="Playfair Display"/>
                <a:ea typeface="Playfair Display"/>
                <a:cs typeface="Playfair Display"/>
                <a:sym typeface="Playfair Display"/>
              </a:defRPr>
            </a:lvl1pPr>
            <a:lvl2pPr lvl="1" algn="ctr">
              <a:spcBef>
                <a:spcPts val="0"/>
              </a:spcBef>
              <a:spcAft>
                <a:spcPts val="0"/>
              </a:spcAft>
              <a:buSzPts val="4800"/>
              <a:buFont typeface="Playfair Display"/>
              <a:buNone/>
              <a:defRPr b="1" sz="4800">
                <a:latin typeface="Playfair Display"/>
                <a:ea typeface="Playfair Display"/>
                <a:cs typeface="Playfair Display"/>
                <a:sym typeface="Playfair Display"/>
              </a:defRPr>
            </a:lvl2pPr>
            <a:lvl3pPr lvl="2" algn="ctr">
              <a:spcBef>
                <a:spcPts val="0"/>
              </a:spcBef>
              <a:spcAft>
                <a:spcPts val="0"/>
              </a:spcAft>
              <a:buSzPts val="4800"/>
              <a:buFont typeface="Playfair Display"/>
              <a:buNone/>
              <a:defRPr b="1" sz="4800">
                <a:latin typeface="Playfair Display"/>
                <a:ea typeface="Playfair Display"/>
                <a:cs typeface="Playfair Display"/>
                <a:sym typeface="Playfair Display"/>
              </a:defRPr>
            </a:lvl3pPr>
            <a:lvl4pPr lvl="3" algn="ctr">
              <a:spcBef>
                <a:spcPts val="0"/>
              </a:spcBef>
              <a:spcAft>
                <a:spcPts val="0"/>
              </a:spcAft>
              <a:buSzPts val="4800"/>
              <a:buFont typeface="Playfair Display"/>
              <a:buNone/>
              <a:defRPr b="1" sz="4800">
                <a:latin typeface="Playfair Display"/>
                <a:ea typeface="Playfair Display"/>
                <a:cs typeface="Playfair Display"/>
                <a:sym typeface="Playfair Display"/>
              </a:defRPr>
            </a:lvl4pPr>
            <a:lvl5pPr lvl="4" algn="ctr">
              <a:spcBef>
                <a:spcPts val="0"/>
              </a:spcBef>
              <a:spcAft>
                <a:spcPts val="0"/>
              </a:spcAft>
              <a:buSzPts val="4800"/>
              <a:buFont typeface="Playfair Display"/>
              <a:buNone/>
              <a:defRPr b="1" sz="4800">
                <a:latin typeface="Playfair Display"/>
                <a:ea typeface="Playfair Display"/>
                <a:cs typeface="Playfair Display"/>
                <a:sym typeface="Playfair Display"/>
              </a:defRPr>
            </a:lvl5pPr>
            <a:lvl6pPr lvl="5" algn="ctr">
              <a:spcBef>
                <a:spcPts val="0"/>
              </a:spcBef>
              <a:spcAft>
                <a:spcPts val="0"/>
              </a:spcAft>
              <a:buSzPts val="4800"/>
              <a:buFont typeface="Playfair Display"/>
              <a:buNone/>
              <a:defRPr b="1" sz="4800">
                <a:latin typeface="Playfair Display"/>
                <a:ea typeface="Playfair Display"/>
                <a:cs typeface="Playfair Display"/>
                <a:sym typeface="Playfair Display"/>
              </a:defRPr>
            </a:lvl6pPr>
            <a:lvl7pPr lvl="6" algn="ctr">
              <a:spcBef>
                <a:spcPts val="0"/>
              </a:spcBef>
              <a:spcAft>
                <a:spcPts val="0"/>
              </a:spcAft>
              <a:buSzPts val="4800"/>
              <a:buFont typeface="Playfair Display"/>
              <a:buNone/>
              <a:defRPr b="1" sz="4800">
                <a:latin typeface="Playfair Display"/>
                <a:ea typeface="Playfair Display"/>
                <a:cs typeface="Playfair Display"/>
                <a:sym typeface="Playfair Display"/>
              </a:defRPr>
            </a:lvl7pPr>
            <a:lvl8pPr lvl="7" algn="ctr">
              <a:spcBef>
                <a:spcPts val="0"/>
              </a:spcBef>
              <a:spcAft>
                <a:spcPts val="0"/>
              </a:spcAft>
              <a:buSzPts val="4800"/>
              <a:buFont typeface="Playfair Display"/>
              <a:buNone/>
              <a:defRPr b="1" sz="4800">
                <a:latin typeface="Playfair Display"/>
                <a:ea typeface="Playfair Display"/>
                <a:cs typeface="Playfair Display"/>
                <a:sym typeface="Playfair Display"/>
              </a:defRPr>
            </a:lvl8pPr>
            <a:lvl9pPr lvl="8" algn="ctr">
              <a:spcBef>
                <a:spcPts val="0"/>
              </a:spcBef>
              <a:spcAft>
                <a:spcPts val="0"/>
              </a:spcAft>
              <a:buSzPts val="4800"/>
              <a:buFont typeface="Playfair Display"/>
              <a:buNone/>
              <a:defRPr b="1" sz="4800">
                <a:latin typeface="Playfair Display"/>
                <a:ea typeface="Playfair Display"/>
                <a:cs typeface="Playfair Display"/>
                <a:sym typeface="Playfair Display"/>
              </a:defRPr>
            </a:lvl9pPr>
          </a:lstStyle>
          <a:p/>
        </p:txBody>
      </p:sp>
      <p:sp>
        <p:nvSpPr>
          <p:cNvPr id="18" name="Google Shape;18;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1" name="Google Shape;21;p4"/>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117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234050"/>
            <a:ext cx="3999900" cy="33348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5400"/>
              <a:buFont typeface="Playfair Display"/>
              <a:buNone/>
              <a:defRPr sz="5400">
                <a:solidFill>
                  <a:schemeClr val="lt1"/>
                </a:solidFill>
                <a:latin typeface="Playfair Display"/>
                <a:ea typeface="Playfair Display"/>
                <a:cs typeface="Playfair Display"/>
                <a:sym typeface="Playfair Display"/>
              </a:defRPr>
            </a:lvl9pPr>
          </a:lstStyle>
          <a:p/>
        </p:txBody>
      </p:sp>
      <p:sp>
        <p:nvSpPr>
          <p:cNvPr id="37" name="Google Shape;3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9"/>
          <p:cNvSpPr txBox="1"/>
          <p:nvPr>
            <p:ph type="title"/>
          </p:nvPr>
        </p:nvSpPr>
        <p:spPr>
          <a:xfrm>
            <a:off x="265500" y="1081675"/>
            <a:ext cx="4045200" cy="1786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highlight>
                  <a:schemeClr val="lt1"/>
                </a:highlight>
              </a:defRPr>
            </a:lvl1pPr>
            <a:lvl2pPr indent="-317500" lvl="1" marL="914400">
              <a:spcBef>
                <a:spcPts val="0"/>
              </a:spcBef>
              <a:spcAft>
                <a:spcPts val="0"/>
              </a:spcAft>
              <a:buSzPts val="1400"/>
              <a:buChar char="○"/>
              <a:defRPr>
                <a:highlight>
                  <a:schemeClr val="lt1"/>
                </a:highlight>
              </a:defRPr>
            </a:lvl2pPr>
            <a:lvl3pPr indent="-317500" lvl="2" marL="1371600">
              <a:spcBef>
                <a:spcPts val="0"/>
              </a:spcBef>
              <a:spcAft>
                <a:spcPts val="0"/>
              </a:spcAft>
              <a:buSzPts val="1400"/>
              <a:buChar char="■"/>
              <a:defRPr>
                <a:highlight>
                  <a:schemeClr val="lt1"/>
                </a:highlight>
              </a:defRPr>
            </a:lvl3pPr>
            <a:lvl4pPr indent="-317500" lvl="3" marL="1828800">
              <a:spcBef>
                <a:spcPts val="0"/>
              </a:spcBef>
              <a:spcAft>
                <a:spcPts val="0"/>
              </a:spcAft>
              <a:buSzPts val="1400"/>
              <a:buChar char="●"/>
              <a:defRPr>
                <a:highlight>
                  <a:schemeClr val="lt1"/>
                </a:highlight>
              </a:defRPr>
            </a:lvl4pPr>
            <a:lvl5pPr indent="-317500" lvl="4" marL="2286000">
              <a:spcBef>
                <a:spcPts val="0"/>
              </a:spcBef>
              <a:spcAft>
                <a:spcPts val="0"/>
              </a:spcAft>
              <a:buSzPts val="1400"/>
              <a:buChar char="○"/>
              <a:defRPr>
                <a:highlight>
                  <a:schemeClr val="lt1"/>
                </a:highlight>
              </a:defRPr>
            </a:lvl5pPr>
            <a:lvl6pPr indent="-317500" lvl="5" marL="2743200">
              <a:spcBef>
                <a:spcPts val="0"/>
              </a:spcBef>
              <a:spcAft>
                <a:spcPts val="0"/>
              </a:spcAft>
              <a:buSzPts val="1400"/>
              <a:buChar char="■"/>
              <a:defRPr>
                <a:highlight>
                  <a:schemeClr val="lt1"/>
                </a:highlight>
              </a:defRPr>
            </a:lvl6pPr>
            <a:lvl7pPr indent="-317500" lvl="6" marL="3200400">
              <a:spcBef>
                <a:spcPts val="0"/>
              </a:spcBef>
              <a:spcAft>
                <a:spcPts val="0"/>
              </a:spcAft>
              <a:buSzPts val="1400"/>
              <a:buChar char="●"/>
              <a:defRPr>
                <a:highlight>
                  <a:schemeClr val="lt1"/>
                </a:highlight>
              </a:defRPr>
            </a:lvl7pPr>
            <a:lvl8pPr indent="-317500" lvl="7" marL="3657600">
              <a:spcBef>
                <a:spcPts val="0"/>
              </a:spcBef>
              <a:spcAft>
                <a:spcPts val="0"/>
              </a:spcAft>
              <a:buSzPts val="1400"/>
              <a:buChar char="○"/>
              <a:defRPr>
                <a:highlight>
                  <a:schemeClr val="lt1"/>
                </a:highlight>
              </a:defRPr>
            </a:lvl8pPr>
            <a:lvl9pPr indent="-317500" lvl="8" marL="4114800">
              <a:spcBef>
                <a:spcPts val="0"/>
              </a:spcBef>
              <a:spcAft>
                <a:spcPts val="0"/>
              </a:spcAft>
              <a:buSzPts val="1400"/>
              <a:buChar char="■"/>
              <a:defRPr>
                <a:highlight>
                  <a:schemeClr val="lt1"/>
                </a:highlight>
              </a:defRPr>
            </a:lvl9pPr>
          </a:lstStyle>
          <a:p/>
        </p:txBody>
      </p:sp>
      <p:sp>
        <p:nvSpPr>
          <p:cNvPr id="44" name="Google Shape;4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highlight>
                  <a:schemeClr val="dk1"/>
                </a:highlight>
              </a:defRPr>
            </a:lvl1pPr>
          </a:lstStyle>
          <a:p/>
        </p:txBody>
      </p:sp>
      <p:sp>
        <p:nvSpPr>
          <p:cNvPr id="47" name="Google Shape;47;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op">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highlight>
                  <a:schemeClr val="dk1"/>
                </a:highlight>
                <a:latin typeface="Oswald"/>
                <a:ea typeface="Oswald"/>
                <a:cs typeface="Oswald"/>
                <a:sym typeface="Oswald"/>
              </a:defRPr>
            </a:lvl9pPr>
          </a:lstStyle>
          <a:p/>
        </p:txBody>
      </p:sp>
      <p:sp>
        <p:nvSpPr>
          <p:cNvPr id="7" name="Google Shape;7;p1"/>
          <p:cNvSpPr txBox="1"/>
          <p:nvPr>
            <p:ph idx="1" type="body"/>
          </p:nvPr>
        </p:nvSpPr>
        <p:spPr>
          <a:xfrm>
            <a:off x="311700" y="1234075"/>
            <a:ext cx="8520600" cy="33348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layfair Display"/>
              <a:buChar char="●"/>
              <a:defRPr sz="1800">
                <a:solidFill>
                  <a:schemeClr val="dk2"/>
                </a:solidFill>
                <a:latin typeface="Playfair Display"/>
                <a:ea typeface="Playfair Display"/>
                <a:cs typeface="Playfair Display"/>
                <a:sym typeface="Playfair Display"/>
              </a:defRPr>
            </a:lvl1pPr>
            <a:lvl2pPr indent="-317500" lvl="1" marL="914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2pPr>
            <a:lvl3pPr indent="-317500" lvl="2" marL="1371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3pPr>
            <a:lvl4pPr indent="-317500" lvl="3" marL="1828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4pPr>
            <a:lvl5pPr indent="-317500" lvl="4" marL="22860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5pPr>
            <a:lvl6pPr indent="-317500" lvl="5" marL="27432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6pPr>
            <a:lvl7pPr indent="-317500" lvl="6" marL="32004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7pPr>
            <a:lvl8pPr indent="-317500" lvl="7" marL="36576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8pPr>
            <a:lvl9pPr indent="-317500" lvl="8" marL="4114800">
              <a:lnSpc>
                <a:spcPct val="115000"/>
              </a:lnSpc>
              <a:spcBef>
                <a:spcPts val="0"/>
              </a:spcBef>
              <a:spcAft>
                <a:spcPts val="0"/>
              </a:spcAft>
              <a:buClr>
                <a:schemeClr val="dk2"/>
              </a:buClr>
              <a:buSzPts val="1400"/>
              <a:buFont typeface="Playfair Display"/>
              <a:buChar char="■"/>
              <a:defRPr>
                <a:solidFill>
                  <a:schemeClr val="dk2"/>
                </a:solidFill>
                <a:latin typeface="Playfair Display"/>
                <a:ea typeface="Playfair Display"/>
                <a:cs typeface="Playfair Display"/>
                <a:sym typeface="Playfair Display"/>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layfair Display"/>
                <a:ea typeface="Playfair Display"/>
                <a:cs typeface="Playfair Display"/>
                <a:sym typeface="Playfair Display"/>
              </a:defRPr>
            </a:lvl1pPr>
            <a:lvl2pPr lvl="1" algn="r">
              <a:buNone/>
              <a:defRPr sz="1000">
                <a:solidFill>
                  <a:schemeClr val="dk2"/>
                </a:solidFill>
                <a:latin typeface="Playfair Display"/>
                <a:ea typeface="Playfair Display"/>
                <a:cs typeface="Playfair Display"/>
                <a:sym typeface="Playfair Display"/>
              </a:defRPr>
            </a:lvl2pPr>
            <a:lvl3pPr lvl="2" algn="r">
              <a:buNone/>
              <a:defRPr sz="1000">
                <a:solidFill>
                  <a:schemeClr val="dk2"/>
                </a:solidFill>
                <a:latin typeface="Playfair Display"/>
                <a:ea typeface="Playfair Display"/>
                <a:cs typeface="Playfair Display"/>
                <a:sym typeface="Playfair Display"/>
              </a:defRPr>
            </a:lvl3pPr>
            <a:lvl4pPr lvl="3" algn="r">
              <a:buNone/>
              <a:defRPr sz="1000">
                <a:solidFill>
                  <a:schemeClr val="dk2"/>
                </a:solidFill>
                <a:latin typeface="Playfair Display"/>
                <a:ea typeface="Playfair Display"/>
                <a:cs typeface="Playfair Display"/>
                <a:sym typeface="Playfair Display"/>
              </a:defRPr>
            </a:lvl4pPr>
            <a:lvl5pPr lvl="4" algn="r">
              <a:buNone/>
              <a:defRPr sz="1000">
                <a:solidFill>
                  <a:schemeClr val="dk2"/>
                </a:solidFill>
                <a:latin typeface="Playfair Display"/>
                <a:ea typeface="Playfair Display"/>
                <a:cs typeface="Playfair Display"/>
                <a:sym typeface="Playfair Display"/>
              </a:defRPr>
            </a:lvl5pPr>
            <a:lvl6pPr lvl="5" algn="r">
              <a:buNone/>
              <a:defRPr sz="1000">
                <a:solidFill>
                  <a:schemeClr val="dk2"/>
                </a:solidFill>
                <a:latin typeface="Playfair Display"/>
                <a:ea typeface="Playfair Display"/>
                <a:cs typeface="Playfair Display"/>
                <a:sym typeface="Playfair Display"/>
              </a:defRPr>
            </a:lvl6pPr>
            <a:lvl7pPr lvl="6" algn="r">
              <a:buNone/>
              <a:defRPr sz="1000">
                <a:solidFill>
                  <a:schemeClr val="dk2"/>
                </a:solidFill>
                <a:latin typeface="Playfair Display"/>
                <a:ea typeface="Playfair Display"/>
                <a:cs typeface="Playfair Display"/>
                <a:sym typeface="Playfair Display"/>
              </a:defRPr>
            </a:lvl7pPr>
            <a:lvl8pPr lvl="7" algn="r">
              <a:buNone/>
              <a:defRPr sz="1000">
                <a:solidFill>
                  <a:schemeClr val="dk2"/>
                </a:solidFill>
                <a:latin typeface="Playfair Display"/>
                <a:ea typeface="Playfair Display"/>
                <a:cs typeface="Playfair Display"/>
                <a:sym typeface="Playfair Display"/>
              </a:defRPr>
            </a:lvl8pPr>
            <a:lvl9pPr lvl="8" algn="r">
              <a:buNone/>
              <a:defRPr sz="1000">
                <a:solidFill>
                  <a:schemeClr val="dk2"/>
                </a:solidFill>
                <a:latin typeface="Playfair Display"/>
                <a:ea typeface="Playfair Display"/>
                <a:cs typeface="Playfair Display"/>
                <a:sym typeface="Playfair Display"/>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dHYI_gdpz-4" TargetMode="Externa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eb.archive.org/web/20190201211631/http://www.samplicity.com/bricasti-m7-impulse-respons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rive.google.com/drive/folders/1zoiWwV_6caL-JpVWUu1rD3mpGBpCSlqr?usp=shar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hyperlink" Target="http://www.youtube.com/watch?v=WFVLWo5B81w"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freesound.org/" TargetMode="External"/><Relationship Id="rId4" Type="http://schemas.openxmlformats.org/officeDocument/2006/relationships/hyperlink" Target="https://freesound.org/" TargetMode="External"/><Relationship Id="rId5" Type="http://schemas.openxmlformats.org/officeDocument/2006/relationships/hyperlink" Target="https://sound-effects.bbcrewind.co.uk/" TargetMode="External"/><Relationship Id="rId6" Type="http://schemas.openxmlformats.org/officeDocument/2006/relationships/hyperlink" Target="https://sound-effects.bbcrewind.co.u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344250" y="1403850"/>
            <a:ext cx="8455500" cy="2146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GB"/>
              <a:t>Audio Workshop</a:t>
            </a:r>
            <a:endParaRPr/>
          </a:p>
        </p:txBody>
      </p:sp>
      <p:sp>
        <p:nvSpPr>
          <p:cNvPr id="59" name="Google Shape;59;p13"/>
          <p:cNvSpPr txBox="1"/>
          <p:nvPr>
            <p:ph idx="1" type="subTitle"/>
          </p:nvPr>
        </p:nvSpPr>
        <p:spPr>
          <a:xfrm>
            <a:off x="344250" y="3550650"/>
            <a:ext cx="4910100" cy="5778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GB"/>
              <a:t>July 17th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Impulse Response</a:t>
            </a:r>
            <a:endParaRPr/>
          </a:p>
        </p:txBody>
      </p:sp>
      <p:pic>
        <p:nvPicPr>
          <p:cNvPr descr="Description: Have you ever wondered how to recreate the authentic sound of a space in your music production? That's where impulse response comes in! In this video, we explain what impulse response is and how you can record your own for free. &#10;&#10;We then show you how to use Ableton's Convolution Reverb Pro plug-in to apply your impulse response and recreate the acoustic environment of any space. Join us and take your music production to the next level with this powerful technique!&#10;&#10;GET THIS AND MANY MORE IMPULSE RESPONSE SOUND EFFECTS↴&#10;https://www.freetousesounds.com/impulse-response-sound-effects/&#10;&#10;CONVOLUTION REVERB PRO↴&#10;https://www.ableton.com/en/packs/convolution-reverb/&#10;&#10;[Special Offer]&#10;Get $5 off our All-in-One Bundle: https://geni.us/ftus5&#10;&#10;[Support &amp; Benefits]&#10;Full Discography on Bandcamp: https://geni.us/FTUSBandcamp&#10;Bandcamp Club: https://geni.us/FTUSBandcampClub&#10;YouTube Membership: https://geni.us/FTUSYouTubeMembership&#10;&#10;[Health Insurance for Travelers &amp; Digital Nomads]&#10;Our Health Care Coverage with Genki World: https://geni.us/ftusgenki &#10;(Check Out World Resident)&#10;&#10;[Free Audio Resources]&#10;Our Free Sound Libraries: https://geni.us/FTUSfreebies&#10;Our Sounds on Soundly (1-month free with promo code &quot;freetousesounds&quot;): https://getsoundly.com/&#10;1 Month Free on Epidemic Sound: https://share.epidemicsound.com/BV2Db&#10;&#10;Field Recording Gear&#10;&#10;Audio Recorder&#10;Sony PCM D100 - https://geni.us/ftuspcm100&#10;SD MixPre 6ii - https://geni.us/ftussd6ii&#10;Tascam X8 - https://geni.us/ftusx8&#10;Zoom F6 - https://geni.us/ftusf6&#10;Zoom F3 - https://geni.us/ftusf3&#10;Zoom H1n - https://geni.us/ftush1n&#10;&#10;VR Ambisonic Microphones&#10;Rode SoundField NT-SF1: https://geni.us/ftusrodentsf1&#10;&#10;Schoeps DMS Kit&#10;Schoeps CCM4: https://geni.us/schoepsccm4lg&#10;Schoeps CCM8: https://geni.us/ftusschoepsccm8lg&#10;Rycote Cyclone DMS Kit 1: https://geni.us/ftusrycotedmskit1&#10;Rycote Cyclone Cover: https://geni.us/ftuscyclonewindcover&#10;&#10;Sennheiser ORTF Kit&#10;Sennheiser MKH 8040 2X: https://geni.us/FTUSmkh8040&#10;Cinela Albert&#10;&#10;DPA 5100 5.1 Surround Kit&#10;DPA 5100: https://geni.us/ftusdpa5100&#10;DPA Rain Cover: https://geni.us/futsdparcover&#10;DPA Wind Cover: https://geni.us/dpa5100wcover&#10;&#10;Binaural Microphones&#10;DPA 4560 binaural in-ear set: https://geni.us/ftusdpa4560&#10;DPA Micro Dot to XLRM Adapter: https://geni.us/ftusdad6001&#10;&#10;Affordable Stereo Microphone Kit&#10;Audio Technica 4025 (amazing mic): https://geni.us/at4025&#10;Audio Technica 8022 (cheaper option): https://geni.us/ftusat8022&#10;Rycote BBG 21 mm AT 4025/8022: https://geni.us/ftusbbg&#10;Rycote BBG Windjammer AT 4025/8022: https://geni.us/ftuswindjammer&#10;&#10;Hydrophones&#10;Ambient ASF1 MK2: https://geni.us/ftusasf1mk2&#10;Ambient ASF2 MK2: https://geni.us/ftusasf2mk2&#10;&#10;Contact Microphones&#10;Contact Mic XLR Adapter: https://geni.us/ftus3pin&#10;Dilwe Contact Mic: https://geni.us/ftuscliponpickup&#10;Flanger FA 01: https://geni.us/ftusflangerfa01&#10;Korg CM 300: https://geni.us/ftuskorgcm300&#10;AKG C411pp: https://geni.us/FTUSAKGC411pp&#10;&#10;HEADPHONES&#10;Audio Technica MX30: https://geni.us/ftusATHM30&#10;Sony MDR 7506: https://geni.us/ftussonymdr&#10;KZ ZS 10 Pro: https://geni.us/ftuskzs10prox&#10;&#10;Power Supply&#10;Anker Power Core 26K MixPre: https://geni.us/ftusanker26k&#10;Watson 4400mAh for F6: https://geni.us/ftuswatson&#10;Panasonic Eneloop AA for F6/X8: https://geni.us/ftuspanasonicaa&#10;Panasonic Eneloop AAA Zoom H1n: https://geni.us/ftuspanasonicaaa&#10;Nitecore Gen2 - https://geni.us/ftusnitecorepb&#10;&#10;Camera Bags&#10;Heimplanet Transit Line 34L: https://geni.us/ftusheimplanet34l&#10;Heimplanet Sling Bag: https://geni.us/ftusheimplanetsling&#10;Lowepro ProTactic BP 450: https://geni.us/FTUSLOWEPRO450&#10;K-Tek Stingray MixPro Mix Pre6ii: https://geni.us/ftusktekmixpre&#10;K-Tek Stingray Zoom F6: https://geni.us/FTUSKTEKF6BAG&#10;&#10;Tripods and Stands&#10;Manfrotto Carbon Nanopole: https://geni.us/ManfrottoNanoCarbon&#10;Manfrotto Aluminum Nanopole: https://geni.us/ftusnanopole&#10;Peak Design Travel Tripod: https://geni.us/ftuspdtripod&#10;&#10;Wind Protection&#10;Rycote for Zoom H1n: https://geni.us/ftusrycotezh1n&#10;Rycote Cover &amp; Foam Zoom H1n: https://geni.us/ftusrycoteh1n&#10;Rycote Rain Cover: https://geni.us/ftusraincover&#10;TASCAM X8 Gutman Wind Protection: https://geni.us/ftusgutmann&#10;Zoom WSU Cover Zoom H1n: https://geni.us/zoomwssu&#10;&#10;Cables and Adapters&#10;Mogami Gold XLR Cable: https://geni.us/ftusmogamigold&#10;Rycote Quick-Release: https://geni.us/RycotePCSBC&#10;&#10;&#10;We get a tiny percentage on your purchases as an Amazon, B&amp;H, and Genki associate. If you decide to buy something, we receive a small compensation that allows us to continue making videos and recording sounds for you all over the world.&#10;&#10;Thanks,&#10;Libby and Marcel" id="114" name="Google Shape;114;p22" title="How to Create Your Own Impulse Response for Free!">
            <a:hlinkClick r:id="rId3"/>
          </p:cNvPr>
          <p:cNvPicPr preferRelativeResize="0"/>
          <p:nvPr/>
        </p:nvPicPr>
        <p:blipFill>
          <a:blip r:embed="rId4">
            <a:alphaModFix/>
          </a:blip>
          <a:stretch>
            <a:fillRect/>
          </a:stretch>
        </p:blipFill>
        <p:spPr>
          <a:xfrm>
            <a:off x="1336325" y="1077800"/>
            <a:ext cx="6471350" cy="3640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1000"/>
                                        <p:tgtEl>
                                          <p:spTgt spid="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IR files to download</a:t>
            </a:r>
            <a:endParaRPr/>
          </a:p>
        </p:txBody>
      </p:sp>
      <p:sp>
        <p:nvSpPr>
          <p:cNvPr id="120" name="Google Shape;120;p23"/>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u="sng">
                <a:solidFill>
                  <a:schemeClr val="hlink"/>
                </a:solidFill>
                <a:latin typeface="Arial"/>
                <a:ea typeface="Arial"/>
                <a:cs typeface="Arial"/>
                <a:sym typeface="Arial"/>
                <a:hlinkClick r:id="rId3"/>
              </a:rPr>
              <a:t>https://web.archive.org/web/20190201211631/http://www.samplicity.com/bricasti-m7-impulse-responses/</a:t>
            </a:r>
            <a:r>
              <a:rPr lang="en-GB">
                <a:latin typeface="Arial"/>
                <a:ea typeface="Arial"/>
                <a:cs typeface="Arial"/>
                <a:sym typeface="Arial"/>
              </a:rPr>
              <a:t> &gt; Try Altiverb files </a:t>
            </a:r>
            <a:endParaRPr>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Game Audio Implementation</a:t>
            </a:r>
            <a:endParaRPr/>
          </a:p>
          <a:p>
            <a:pPr indent="0" lvl="0" marL="0" rtl="0" algn="l">
              <a:spcBef>
                <a:spcPts val="0"/>
              </a:spcBef>
              <a:spcAft>
                <a:spcPts val="0"/>
              </a:spcAft>
              <a:buNone/>
            </a:pPr>
            <a:r>
              <a:t/>
            </a:r>
            <a:endParaRPr/>
          </a:p>
        </p:txBody>
      </p:sp>
      <p:pic>
        <p:nvPicPr>
          <p:cNvPr id="126" name="Google Shape;126;p24"/>
          <p:cNvPicPr preferRelativeResize="0"/>
          <p:nvPr/>
        </p:nvPicPr>
        <p:blipFill>
          <a:blip r:embed="rId3">
            <a:alphaModFix/>
          </a:blip>
          <a:stretch>
            <a:fillRect/>
          </a:stretch>
        </p:blipFill>
        <p:spPr>
          <a:xfrm>
            <a:off x="829762" y="1564299"/>
            <a:ext cx="7484475" cy="2694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Game Audio Middleware</a:t>
            </a:r>
            <a:endParaRPr/>
          </a:p>
        </p:txBody>
      </p:sp>
      <p:pic>
        <p:nvPicPr>
          <p:cNvPr id="132" name="Google Shape;132;p25"/>
          <p:cNvPicPr preferRelativeResize="0"/>
          <p:nvPr/>
        </p:nvPicPr>
        <p:blipFill>
          <a:blip r:embed="rId3">
            <a:alphaModFix/>
          </a:blip>
          <a:stretch>
            <a:fillRect/>
          </a:stretch>
        </p:blipFill>
        <p:spPr>
          <a:xfrm>
            <a:off x="550350" y="1447050"/>
            <a:ext cx="8043301" cy="2249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Today’s goal</a:t>
            </a:r>
            <a:endParaRPr/>
          </a:p>
        </p:txBody>
      </p:sp>
      <p:sp>
        <p:nvSpPr>
          <p:cNvPr id="138" name="Google Shape;138;p26"/>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Make 1 minute audio drama</a:t>
            </a:r>
            <a:endParaRPr/>
          </a:p>
          <a:p>
            <a:pPr indent="0" lvl="0" marL="0" rtl="0" algn="l">
              <a:spcBef>
                <a:spcPts val="1200"/>
              </a:spcBef>
              <a:spcAft>
                <a:spcPts val="0"/>
              </a:spcAft>
              <a:buNone/>
            </a:pPr>
            <a:r>
              <a:rPr lang="en-GB"/>
              <a:t>Rule 1. Don’t use voice over - no narration or dialogue</a:t>
            </a:r>
            <a:endParaRPr/>
          </a:p>
          <a:p>
            <a:pPr indent="0" lvl="0" marL="0" rtl="0" algn="l">
              <a:spcBef>
                <a:spcPts val="1200"/>
              </a:spcBef>
              <a:spcAft>
                <a:spcPts val="0"/>
              </a:spcAft>
              <a:buNone/>
            </a:pPr>
            <a:r>
              <a:rPr lang="en-GB"/>
              <a:t>Rule 2. Use panning for stereo image.</a:t>
            </a:r>
            <a:endParaRPr/>
          </a:p>
          <a:p>
            <a:pPr indent="0" lvl="0" marL="0" rtl="0" algn="l">
              <a:spcBef>
                <a:spcPts val="1200"/>
              </a:spcBef>
              <a:spcAft>
                <a:spcPts val="0"/>
              </a:spcAft>
              <a:buNone/>
            </a:pPr>
            <a:r>
              <a:rPr lang="en-GB"/>
              <a:t>Rule 3. Use reverb for spatialisation.</a:t>
            </a:r>
            <a:endParaRPr/>
          </a:p>
          <a:p>
            <a:pPr indent="0" lvl="0" marL="0" rtl="0" algn="l">
              <a:spcBef>
                <a:spcPts val="1200"/>
              </a:spcBef>
              <a:spcAft>
                <a:spcPts val="0"/>
              </a:spcAft>
              <a:buNone/>
            </a:pPr>
            <a:r>
              <a:rPr lang="en-GB"/>
              <a:t>Rule 4. Export (Render) in .wav / 16 Bits / 48000Hz</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Upload your </a:t>
            </a:r>
            <a:r>
              <a:rPr lang="en-GB"/>
              <a:t>finished</a:t>
            </a:r>
            <a:r>
              <a:rPr lang="en-GB"/>
              <a:t> audio drama - </a:t>
            </a:r>
            <a:r>
              <a:rPr lang="en-GB" u="sng">
                <a:solidFill>
                  <a:schemeClr val="hlink"/>
                </a:solidFill>
                <a:hlinkClick r:id="rId3"/>
              </a:rPr>
              <a:t>HERE</a:t>
            </a:r>
            <a:r>
              <a:rPr lang="en-GB"/>
              <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Agenda</a:t>
            </a:r>
            <a:endParaRPr/>
          </a:p>
        </p:txBody>
      </p:sp>
      <p:graphicFrame>
        <p:nvGraphicFramePr>
          <p:cNvPr id="65" name="Google Shape;65;p14"/>
          <p:cNvGraphicFramePr/>
          <p:nvPr/>
        </p:nvGraphicFramePr>
        <p:xfrm>
          <a:off x="952500" y="1139050"/>
          <a:ext cx="3000000" cy="3000000"/>
        </p:xfrm>
        <a:graphic>
          <a:graphicData uri="http://schemas.openxmlformats.org/drawingml/2006/table">
            <a:tbl>
              <a:tblPr>
                <a:noFill/>
                <a:tableStyleId>{C3D0FE4B-D72A-43EE-BE8B-5AF84DA871F2}</a:tableStyleId>
              </a:tblPr>
              <a:tblGrid>
                <a:gridCol w="1025900"/>
                <a:gridCol w="3800100"/>
                <a:gridCol w="2413000"/>
              </a:tblGrid>
              <a:tr h="381000">
                <a:tc>
                  <a:txBody>
                    <a:bodyPr/>
                    <a:lstStyle/>
                    <a:p>
                      <a:pPr indent="0" lvl="0" marL="0" rtl="0" algn="l">
                        <a:spcBef>
                          <a:spcPts val="0"/>
                        </a:spcBef>
                        <a:spcAft>
                          <a:spcPts val="0"/>
                        </a:spcAft>
                        <a:buNone/>
                      </a:pPr>
                      <a:r>
                        <a:rPr b="1" lang="en-GB"/>
                        <a:t>Time</a:t>
                      </a:r>
                      <a:endParaRPr b="1"/>
                    </a:p>
                  </a:txBody>
                  <a:tcPr marT="91425" marB="91425" marR="91425" marL="91425">
                    <a:solidFill>
                      <a:srgbClr val="C9DAF8"/>
                    </a:solidFill>
                  </a:tcPr>
                </a:tc>
                <a:tc gridSpan="2">
                  <a:txBody>
                    <a:bodyPr/>
                    <a:lstStyle/>
                    <a:p>
                      <a:pPr indent="0" lvl="0" marL="0" rtl="0" algn="l">
                        <a:spcBef>
                          <a:spcPts val="0"/>
                        </a:spcBef>
                        <a:spcAft>
                          <a:spcPts val="0"/>
                        </a:spcAft>
                        <a:buNone/>
                      </a:pPr>
                      <a:r>
                        <a:rPr b="1" lang="en-GB"/>
                        <a:t>Task</a:t>
                      </a:r>
                      <a:endParaRPr b="1"/>
                    </a:p>
                  </a:txBody>
                  <a:tcPr marT="91425" marB="91425" marR="91425" marL="91425">
                    <a:solidFill>
                      <a:srgbClr val="C9DAF8"/>
                    </a:solidFill>
                  </a:tcPr>
                </a:tc>
                <a:tc hMerge="1"/>
              </a:tr>
              <a:tr h="381000">
                <a:tc>
                  <a:txBody>
                    <a:bodyPr/>
                    <a:lstStyle/>
                    <a:p>
                      <a:pPr indent="0" lvl="0" marL="0" rtl="0" algn="l">
                        <a:spcBef>
                          <a:spcPts val="0"/>
                        </a:spcBef>
                        <a:spcAft>
                          <a:spcPts val="0"/>
                        </a:spcAft>
                        <a:buNone/>
                      </a:pPr>
                      <a:r>
                        <a:rPr lang="en-GB"/>
                        <a:t>13:00</a:t>
                      </a:r>
                      <a:endParaRPr/>
                    </a:p>
                  </a:txBody>
                  <a:tcPr marT="91425" marB="91425" marR="91425" marL="91425"/>
                </a:tc>
                <a:tc gridSpan="2">
                  <a:txBody>
                    <a:bodyPr/>
                    <a:lstStyle/>
                    <a:p>
                      <a:pPr indent="0" lvl="0" marL="0" rtl="0" algn="l">
                        <a:spcBef>
                          <a:spcPts val="0"/>
                        </a:spcBef>
                        <a:spcAft>
                          <a:spcPts val="0"/>
                        </a:spcAft>
                        <a:buNone/>
                      </a:pPr>
                      <a:r>
                        <a:rPr lang="en-GB"/>
                        <a:t>Meet at V&amp;A Dundee</a:t>
                      </a:r>
                      <a:endParaRPr/>
                    </a:p>
                  </a:txBody>
                  <a:tcPr marT="91425" marB="91425" marR="91425" marL="91425"/>
                </a:tc>
                <a:tc hMerge="1"/>
              </a:tr>
              <a:tr h="381000">
                <a:tc>
                  <a:txBody>
                    <a:bodyPr/>
                    <a:lstStyle/>
                    <a:p>
                      <a:pPr indent="0" lvl="0" marL="0" rtl="0" algn="l">
                        <a:spcBef>
                          <a:spcPts val="0"/>
                        </a:spcBef>
                        <a:spcAft>
                          <a:spcPts val="0"/>
                        </a:spcAft>
                        <a:buNone/>
                      </a:pPr>
                      <a:r>
                        <a:rPr lang="en-GB"/>
                        <a:t>13:05</a:t>
                      </a:r>
                      <a:endParaRPr/>
                    </a:p>
                  </a:txBody>
                  <a:tcPr marT="91425" marB="91425" marR="91425" marL="91425"/>
                </a:tc>
                <a:tc gridSpan="2">
                  <a:txBody>
                    <a:bodyPr/>
                    <a:lstStyle/>
                    <a:p>
                      <a:pPr indent="0" lvl="0" marL="0" rtl="0" algn="l">
                        <a:spcBef>
                          <a:spcPts val="0"/>
                        </a:spcBef>
                        <a:spcAft>
                          <a:spcPts val="0"/>
                        </a:spcAft>
                        <a:buNone/>
                      </a:pPr>
                      <a:r>
                        <a:rPr lang="en-GB"/>
                        <a:t>Listening Practice / Soundwalk</a:t>
                      </a:r>
                      <a:endParaRPr/>
                    </a:p>
                  </a:txBody>
                  <a:tcPr marT="91425" marB="91425" marR="91425" marL="91425"/>
                </a:tc>
                <a:tc hMerge="1"/>
              </a:tr>
              <a:tr h="381000">
                <a:tc>
                  <a:txBody>
                    <a:bodyPr/>
                    <a:lstStyle/>
                    <a:p>
                      <a:pPr indent="0" lvl="0" marL="0" rtl="0" algn="l">
                        <a:spcBef>
                          <a:spcPts val="0"/>
                        </a:spcBef>
                        <a:spcAft>
                          <a:spcPts val="0"/>
                        </a:spcAft>
                        <a:buNone/>
                      </a:pPr>
                      <a:r>
                        <a:rPr lang="en-GB"/>
                        <a:t>13:40</a:t>
                      </a:r>
                      <a:endParaRPr/>
                    </a:p>
                  </a:txBody>
                  <a:tcPr marT="91425" marB="91425" marR="91425" marL="91425"/>
                </a:tc>
                <a:tc gridSpan="2">
                  <a:txBody>
                    <a:bodyPr/>
                    <a:lstStyle/>
                    <a:p>
                      <a:pPr indent="0" lvl="0" marL="0" rtl="0" algn="l">
                        <a:spcBef>
                          <a:spcPts val="0"/>
                        </a:spcBef>
                        <a:spcAft>
                          <a:spcPts val="0"/>
                        </a:spcAft>
                        <a:buNone/>
                      </a:pPr>
                      <a:r>
                        <a:rPr lang="en-GB"/>
                        <a:t>Introduction to Sound Design</a:t>
                      </a:r>
                      <a:endParaRPr/>
                    </a:p>
                  </a:txBody>
                  <a:tcPr marT="91425" marB="91425" marR="91425" marL="91425"/>
                </a:tc>
                <a:tc hMerge="1"/>
              </a:tr>
              <a:tr h="381000">
                <a:tc>
                  <a:txBody>
                    <a:bodyPr/>
                    <a:lstStyle/>
                    <a:p>
                      <a:pPr indent="0" lvl="0" marL="0" rtl="0" algn="l">
                        <a:spcBef>
                          <a:spcPts val="0"/>
                        </a:spcBef>
                        <a:spcAft>
                          <a:spcPts val="0"/>
                        </a:spcAft>
                        <a:buNone/>
                      </a:pPr>
                      <a:r>
                        <a:rPr lang="en-GB"/>
                        <a:t>14:00 </a:t>
                      </a:r>
                      <a:endParaRPr/>
                    </a:p>
                  </a:txBody>
                  <a:tcPr marT="91425" marB="91425" marR="91425" marL="91425"/>
                </a:tc>
                <a:tc rowSpan="2">
                  <a:txBody>
                    <a:bodyPr/>
                    <a:lstStyle/>
                    <a:p>
                      <a:pPr indent="0" lvl="0" marL="0" rtl="0" algn="l">
                        <a:spcBef>
                          <a:spcPts val="0"/>
                        </a:spcBef>
                        <a:spcAft>
                          <a:spcPts val="0"/>
                        </a:spcAft>
                        <a:buNone/>
                      </a:pPr>
                      <a:r>
                        <a:rPr lang="en-GB"/>
                        <a:t>Making 1 minute audio drama</a:t>
                      </a:r>
                      <a:endParaRPr/>
                    </a:p>
                  </a:txBody>
                  <a:tcPr marT="91425" marB="91425" marR="91425" marL="91425"/>
                </a:tc>
                <a:tc>
                  <a:txBody>
                    <a:bodyPr/>
                    <a:lstStyle/>
                    <a:p>
                      <a:pPr indent="0" lvl="0" marL="0" rtl="0" algn="l">
                        <a:spcBef>
                          <a:spcPts val="0"/>
                        </a:spcBef>
                        <a:spcAft>
                          <a:spcPts val="0"/>
                        </a:spcAft>
                        <a:buNone/>
                      </a:pPr>
                      <a:r>
                        <a:rPr lang="en-GB"/>
                        <a:t>Foley Group 1</a:t>
                      </a:r>
                      <a:endParaRPr/>
                    </a:p>
                  </a:txBody>
                  <a:tcPr marT="91425" marB="91425" marR="91425" marL="91425"/>
                </a:tc>
              </a:tr>
              <a:tr h="381000">
                <a:tc>
                  <a:txBody>
                    <a:bodyPr/>
                    <a:lstStyle/>
                    <a:p>
                      <a:pPr indent="0" lvl="0" marL="0" rtl="0" algn="l">
                        <a:spcBef>
                          <a:spcPts val="0"/>
                        </a:spcBef>
                        <a:spcAft>
                          <a:spcPts val="0"/>
                        </a:spcAft>
                        <a:buNone/>
                      </a:pPr>
                      <a:r>
                        <a:rPr lang="en-GB"/>
                        <a:t>14:30</a:t>
                      </a:r>
                      <a:endParaRPr/>
                    </a:p>
                  </a:txBody>
                  <a:tcPr marT="91425" marB="91425" marR="91425" marL="91425"/>
                </a:tc>
                <a:tc vMerge="1"/>
                <a:tc>
                  <a:txBody>
                    <a:bodyPr/>
                    <a:lstStyle/>
                    <a:p>
                      <a:pPr indent="0" lvl="0" marL="0" rtl="0" algn="l">
                        <a:spcBef>
                          <a:spcPts val="0"/>
                        </a:spcBef>
                        <a:spcAft>
                          <a:spcPts val="0"/>
                        </a:spcAft>
                        <a:buNone/>
                      </a:pPr>
                      <a:r>
                        <a:rPr lang="en-GB"/>
                        <a:t>Foley Group 2</a:t>
                      </a:r>
                      <a:endParaRPr/>
                    </a:p>
                  </a:txBody>
                  <a:tcPr marT="91425" marB="91425" marR="91425" marL="91425"/>
                </a:tc>
              </a:tr>
              <a:tr h="381000">
                <a:tc>
                  <a:txBody>
                    <a:bodyPr/>
                    <a:lstStyle/>
                    <a:p>
                      <a:pPr indent="0" lvl="0" marL="0" rtl="0" algn="l">
                        <a:spcBef>
                          <a:spcPts val="0"/>
                        </a:spcBef>
                        <a:spcAft>
                          <a:spcPts val="0"/>
                        </a:spcAft>
                        <a:buNone/>
                      </a:pPr>
                      <a:r>
                        <a:rPr lang="en-GB"/>
                        <a:t>15:00</a:t>
                      </a:r>
                      <a:endParaRPr/>
                    </a:p>
                  </a:txBody>
                  <a:tcPr marT="91425" marB="91425" marR="91425" marL="91425"/>
                </a:tc>
                <a:tc>
                  <a:txBody>
                    <a:bodyPr/>
                    <a:lstStyle/>
                    <a:p>
                      <a:pPr indent="0" lvl="0" marL="0" rtl="0" algn="l">
                        <a:spcBef>
                          <a:spcPts val="0"/>
                        </a:spcBef>
                        <a:spcAft>
                          <a:spcPts val="0"/>
                        </a:spcAft>
                        <a:buNone/>
                      </a:pPr>
                      <a:r>
                        <a:rPr lang="en-GB"/>
                        <a:t>Final editing for the audio drama</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GB"/>
                        <a:t>15:45</a:t>
                      </a:r>
                      <a:endParaRPr/>
                    </a:p>
                  </a:txBody>
                  <a:tcPr marT="91425" marB="91425" marR="91425" marL="91425"/>
                </a:tc>
                <a:tc>
                  <a:txBody>
                    <a:bodyPr/>
                    <a:lstStyle/>
                    <a:p>
                      <a:pPr indent="0" lvl="0" marL="0" rtl="0" algn="l">
                        <a:spcBef>
                          <a:spcPts val="0"/>
                        </a:spcBef>
                        <a:spcAft>
                          <a:spcPts val="0"/>
                        </a:spcAft>
                        <a:buNone/>
                      </a:pPr>
                      <a:r>
                        <a:rPr lang="en-GB"/>
                        <a:t>Presentation</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GB"/>
                        <a:t>16:00</a:t>
                      </a:r>
                      <a:endParaRPr/>
                    </a:p>
                  </a:txBody>
                  <a:tcPr marT="91425" marB="91425" marR="91425" marL="91425"/>
                </a:tc>
                <a:tc>
                  <a:txBody>
                    <a:bodyPr/>
                    <a:lstStyle/>
                    <a:p>
                      <a:pPr indent="0" lvl="0" marL="0" rtl="0" algn="l">
                        <a:spcBef>
                          <a:spcPts val="0"/>
                        </a:spcBef>
                        <a:spcAft>
                          <a:spcPts val="0"/>
                        </a:spcAft>
                        <a:buNone/>
                      </a:pPr>
                      <a:r>
                        <a:rPr lang="en-GB"/>
                        <a:t>End of the workshop</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Soundwalk</a:t>
            </a:r>
            <a:endParaRPr/>
          </a:p>
        </p:txBody>
      </p:sp>
      <p:pic>
        <p:nvPicPr>
          <p:cNvPr id="71" name="Google Shape;71;p15"/>
          <p:cNvPicPr preferRelativeResize="0"/>
          <p:nvPr/>
        </p:nvPicPr>
        <p:blipFill>
          <a:blip r:embed="rId3">
            <a:alphaModFix/>
          </a:blip>
          <a:stretch>
            <a:fillRect/>
          </a:stretch>
        </p:blipFill>
        <p:spPr>
          <a:xfrm>
            <a:off x="1523750" y="1017725"/>
            <a:ext cx="6096501" cy="38027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Foley</a:t>
            </a:r>
            <a:endParaRPr/>
          </a:p>
        </p:txBody>
      </p:sp>
      <p:sp>
        <p:nvSpPr>
          <p:cNvPr id="77" name="Google Shape;77;p16"/>
          <p:cNvSpPr txBox="1"/>
          <p:nvPr>
            <p:ph idx="1" type="body"/>
          </p:nvPr>
        </p:nvSpPr>
        <p:spPr>
          <a:xfrm>
            <a:off x="311700" y="1234075"/>
            <a:ext cx="3161700" cy="3334800"/>
          </a:xfrm>
          <a:prstGeom prst="rect">
            <a:avLst/>
          </a:prstGeom>
        </p:spPr>
        <p:txBody>
          <a:bodyPr anchorCtr="0" anchor="t" bIns="91425" lIns="91425" spcFirstLastPara="1" rIns="91425" wrap="square" tIns="91425">
            <a:normAutofit/>
          </a:bodyPr>
          <a:lstStyle/>
          <a:p>
            <a:pPr indent="0" lvl="0" marL="0" rtl="0" algn="l">
              <a:lnSpc>
                <a:spcPct val="120000"/>
              </a:lnSpc>
              <a:spcBef>
                <a:spcPts val="1200"/>
              </a:spcBef>
              <a:spcAft>
                <a:spcPts val="0"/>
              </a:spcAft>
              <a:buClr>
                <a:schemeClr val="dk2"/>
              </a:buClr>
              <a:buSzPts val="1100"/>
              <a:buFont typeface="Arial"/>
              <a:buNone/>
            </a:pPr>
            <a:r>
              <a:rPr lang="en-GB" sz="1400">
                <a:latin typeface="Arial"/>
                <a:ea typeface="Arial"/>
                <a:cs typeface="Arial"/>
                <a:sym typeface="Arial"/>
              </a:rPr>
              <a:t>Sound effect technique that involves recording sounds using props in a studio setting.</a:t>
            </a:r>
            <a:endParaRPr sz="1400">
              <a:latin typeface="Arial"/>
              <a:ea typeface="Arial"/>
              <a:cs typeface="Arial"/>
              <a:sym typeface="Arial"/>
            </a:endParaRPr>
          </a:p>
          <a:p>
            <a:pPr indent="0" lvl="0" marL="0" rtl="0" algn="l">
              <a:spcBef>
                <a:spcPts val="0"/>
              </a:spcBef>
              <a:spcAft>
                <a:spcPts val="0"/>
              </a:spcAft>
              <a:buNone/>
            </a:pPr>
            <a:r>
              <a:t/>
            </a:r>
            <a:endParaRPr sz="1400">
              <a:latin typeface="Arial"/>
              <a:ea typeface="Arial"/>
              <a:cs typeface="Arial"/>
              <a:sym typeface="Arial"/>
            </a:endParaRPr>
          </a:p>
          <a:p>
            <a:pPr indent="0" lvl="0" marL="0" rtl="0" algn="l">
              <a:spcBef>
                <a:spcPts val="1200"/>
              </a:spcBef>
              <a:spcAft>
                <a:spcPts val="1200"/>
              </a:spcAft>
              <a:buNone/>
            </a:pPr>
            <a:r>
              <a:rPr lang="en-GB" sz="1400">
                <a:latin typeface="Arial"/>
                <a:ea typeface="Arial"/>
                <a:cs typeface="Arial"/>
                <a:sym typeface="Arial"/>
              </a:rPr>
              <a:t>Named after the sound effect pioneer, Jack Foley, who worked at Universal Pictures during the 1930s.</a:t>
            </a:r>
            <a:endParaRPr sz="1400">
              <a:latin typeface="Arial"/>
              <a:ea typeface="Arial"/>
              <a:cs typeface="Arial"/>
              <a:sym typeface="Arial"/>
            </a:endParaRPr>
          </a:p>
        </p:txBody>
      </p:sp>
      <p:pic>
        <p:nvPicPr>
          <p:cNvPr id="78" name="Google Shape;78;p16"/>
          <p:cNvPicPr preferRelativeResize="0"/>
          <p:nvPr/>
        </p:nvPicPr>
        <p:blipFill>
          <a:blip r:embed="rId3">
            <a:alphaModFix/>
          </a:blip>
          <a:stretch>
            <a:fillRect/>
          </a:stretch>
        </p:blipFill>
        <p:spPr>
          <a:xfrm>
            <a:off x="3619500" y="0"/>
            <a:ext cx="55245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Foley Artist</a:t>
            </a:r>
            <a:endParaRPr/>
          </a:p>
        </p:txBody>
      </p:sp>
      <p:pic>
        <p:nvPicPr>
          <p:cNvPr descr="Ever wondered how they make the sound effects we hear in video games? Meet Joanna Fang, foley artist for PlayStation Studios and master at creating sounds for movies and video games like God of War: Ragnarok. We step inside Sony's foley studio to see Joanna at work, turning plungers into running horses and manicotti into broken bones.  &#10; &#10;Director: Charlie Jordan   &#10;Director of Photography: Will Pupa &#10;Editor: Matt Colby &#10;Expert: Joanna Fang &#10; &#10;Creative Producer: Wendi Jonassen &#10;Line Producer: Joseph Buscemi  &#10;Associate Producer: Brandon White &#10;Production Manager: Eric Martinez    &#10;Production Coordinator: Fernando Davila  &#10;Casting Producer: Nick Sawyer  &#10; &#10;Camera Operator: Darren Kawasaki &#10;Audio: Warren Wolfe &#10;Production Assistant: Jon Brun &#10; &#10;Post Production Supervisor: Alexa Deutsch  &#10;Post Production Coordinator: Ian Bryant   &#10;Supervising Editor: Doug Larsen &#10;Assistant Editor: Andy Morell &#10; &#10;Special Thanks: John Bowen&#10;&#10;Still haven’t subscribed to WIRED on YouTube? ►► http://wrd.cm/15fP7B7  &#10;Listen to the Get WIRED podcast  ►► https://link.chtbl.com/wired-ytc-desc &#10;Want more WIRED? Get the magazine ►► https://subscribe.wired.com/subscribe/splits/wired/WIR_YouTube?source=EDT_WIR_YouTube_0_Video_Description_ZZ &#10; &#10;Follow WIRED: &#10; &#10;Instagram ►►https://instagram.com/wired &#10;Twitter ►►http://www.twitter.com/wired &#10;Facebook ►►https://www.facebook.com/wired &#10; &#10;Get more incredible stories on science and tech with our daily newsletter: https://wrd.cm/DailyYT &#10; &#10;Also, check out the free WIRED channel on Roku, Apple TV, Amazon Fire TV, and Android TV.  &#10; &#10;ABOUT WIRED &#10;WIRED is where tomorrow is realized. Through thought-provoking stories and videos, WIRED explores the future of business, innovation, and culture." id="84" name="Google Shape;84;p17" title="How This Woman Creates God of War’s Sound Effects | Obsessed | WIRED">
            <a:hlinkClick r:id="rId3"/>
          </p:cNvPr>
          <p:cNvPicPr preferRelativeResize="0"/>
          <p:nvPr/>
        </p:nvPicPr>
        <p:blipFill>
          <a:blip r:embed="rId4">
            <a:alphaModFix/>
          </a:blip>
          <a:stretch>
            <a:fillRect/>
          </a:stretch>
        </p:blipFill>
        <p:spPr>
          <a:xfrm>
            <a:off x="1304038" y="1017725"/>
            <a:ext cx="6535925" cy="3676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Sound Library - Soundly Demo</a:t>
            </a:r>
            <a:endParaRPr/>
          </a:p>
        </p:txBody>
      </p:sp>
      <p:pic>
        <p:nvPicPr>
          <p:cNvPr id="90" name="Google Shape;90;p18"/>
          <p:cNvPicPr preferRelativeResize="0"/>
          <p:nvPr/>
        </p:nvPicPr>
        <p:blipFill>
          <a:blip r:embed="rId3">
            <a:alphaModFix/>
          </a:blip>
          <a:stretch>
            <a:fillRect/>
          </a:stretch>
        </p:blipFill>
        <p:spPr>
          <a:xfrm>
            <a:off x="1467463" y="1160650"/>
            <a:ext cx="6209075" cy="3550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Other free online sound libraries</a:t>
            </a:r>
            <a:endParaRPr/>
          </a:p>
        </p:txBody>
      </p:sp>
      <p:sp>
        <p:nvSpPr>
          <p:cNvPr id="96" name="Google Shape;96;p19"/>
          <p:cNvSpPr txBox="1"/>
          <p:nvPr>
            <p:ph idx="1" type="body"/>
          </p:nvPr>
        </p:nvSpPr>
        <p:spPr>
          <a:xfrm>
            <a:off x="311700" y="1234075"/>
            <a:ext cx="8520600" cy="33348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1000"/>
              </a:spcBef>
              <a:spcAft>
                <a:spcPts val="0"/>
              </a:spcAft>
              <a:buSzPts val="1800"/>
              <a:buFont typeface="Arial"/>
              <a:buChar char="●"/>
            </a:pPr>
            <a:r>
              <a:rPr lang="en-GB">
                <a:latin typeface="Arial"/>
                <a:ea typeface="Arial"/>
                <a:cs typeface="Arial"/>
                <a:sym typeface="Arial"/>
              </a:rPr>
              <a:t>Freesound -</a:t>
            </a:r>
            <a:r>
              <a:rPr lang="en-GB">
                <a:uFill>
                  <a:noFill/>
                </a:uFill>
                <a:latin typeface="Arial"/>
                <a:ea typeface="Arial"/>
                <a:cs typeface="Arial"/>
                <a:sym typeface="Arial"/>
                <a:hlinkClick r:id="rId3"/>
              </a:rPr>
              <a:t> </a:t>
            </a:r>
            <a:r>
              <a:rPr lang="en-GB" u="sng">
                <a:solidFill>
                  <a:schemeClr val="hlink"/>
                </a:solidFill>
                <a:latin typeface="Arial"/>
                <a:ea typeface="Arial"/>
                <a:cs typeface="Arial"/>
                <a:sym typeface="Arial"/>
                <a:hlinkClick r:id="rId4"/>
              </a:rPr>
              <a:t>https://freesound.org/</a:t>
            </a:r>
            <a:endParaRPr u="sng">
              <a:solidFill>
                <a:schemeClr val="hlink"/>
              </a:solidFill>
              <a:latin typeface="Arial"/>
              <a:ea typeface="Arial"/>
              <a:cs typeface="Arial"/>
              <a:sym typeface="Arial"/>
            </a:endParaRPr>
          </a:p>
          <a:p>
            <a:pPr indent="-342900" lvl="0" marL="457200" rtl="0" algn="l">
              <a:lnSpc>
                <a:spcPct val="150000"/>
              </a:lnSpc>
              <a:spcBef>
                <a:spcPts val="0"/>
              </a:spcBef>
              <a:spcAft>
                <a:spcPts val="0"/>
              </a:spcAft>
              <a:buSzPts val="1800"/>
              <a:buFont typeface="Arial"/>
              <a:buChar char="●"/>
            </a:pPr>
            <a:r>
              <a:rPr lang="en-GB">
                <a:latin typeface="Arial"/>
                <a:ea typeface="Arial"/>
                <a:cs typeface="Arial"/>
                <a:sym typeface="Arial"/>
              </a:rPr>
              <a:t>BBC Sound Effects -</a:t>
            </a:r>
            <a:r>
              <a:rPr lang="en-GB">
                <a:uFill>
                  <a:noFill/>
                </a:uFill>
                <a:latin typeface="Arial"/>
                <a:ea typeface="Arial"/>
                <a:cs typeface="Arial"/>
                <a:sym typeface="Arial"/>
                <a:hlinkClick r:id="rId5"/>
              </a:rPr>
              <a:t> </a:t>
            </a:r>
            <a:r>
              <a:rPr lang="en-GB" u="sng">
                <a:solidFill>
                  <a:schemeClr val="hlink"/>
                </a:solidFill>
                <a:latin typeface="Arial"/>
                <a:ea typeface="Arial"/>
                <a:cs typeface="Arial"/>
                <a:sym typeface="Arial"/>
                <a:hlinkClick r:id="rId6"/>
              </a:rPr>
              <a:t>https://sound-effects.bbcrewind.co.uk/</a:t>
            </a:r>
            <a:endParaRPr u="sng">
              <a:solidFill>
                <a:schemeClr val="hlink"/>
              </a:solidFill>
              <a:latin typeface="Arial"/>
              <a:ea typeface="Arial"/>
              <a:cs typeface="Arial"/>
              <a:sym typeface="Arial"/>
            </a:endParaRPr>
          </a:p>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DAW - Reaper (Cheat Sheet)</a:t>
            </a:r>
            <a:endParaRPr/>
          </a:p>
        </p:txBody>
      </p:sp>
      <p:graphicFrame>
        <p:nvGraphicFramePr>
          <p:cNvPr id="102" name="Google Shape;102;p20"/>
          <p:cNvGraphicFramePr/>
          <p:nvPr/>
        </p:nvGraphicFramePr>
        <p:xfrm>
          <a:off x="364700" y="1265000"/>
          <a:ext cx="3000000" cy="3000000"/>
        </p:xfrm>
        <a:graphic>
          <a:graphicData uri="http://schemas.openxmlformats.org/drawingml/2006/table">
            <a:tbl>
              <a:tblPr>
                <a:noFill/>
                <a:tableStyleId>{C3D0FE4B-D72A-43EE-BE8B-5AF84DA871F2}</a:tableStyleId>
              </a:tblPr>
              <a:tblGrid>
                <a:gridCol w="2103650"/>
                <a:gridCol w="2103650"/>
                <a:gridCol w="2103650"/>
                <a:gridCol w="2103650"/>
              </a:tblGrid>
              <a:tr h="805975">
                <a:tc>
                  <a:txBody>
                    <a:bodyPr/>
                    <a:lstStyle/>
                    <a:p>
                      <a:pPr indent="0" lvl="0" marL="0" rtl="0" algn="l">
                        <a:spcBef>
                          <a:spcPts val="0"/>
                        </a:spcBef>
                        <a:spcAft>
                          <a:spcPts val="0"/>
                        </a:spcAft>
                        <a:buNone/>
                      </a:pPr>
                      <a:r>
                        <a:rPr lang="en-GB"/>
                        <a:t>File &gt; Project Setting</a:t>
                      </a:r>
                      <a:endParaRPr/>
                    </a:p>
                  </a:txBody>
                  <a:tcPr marT="91425" marB="91425" marR="91425" marL="91425"/>
                </a:tc>
                <a:tc>
                  <a:txBody>
                    <a:bodyPr/>
                    <a:lstStyle/>
                    <a:p>
                      <a:pPr indent="0" lvl="0" marL="0" rtl="0" algn="l">
                        <a:spcBef>
                          <a:spcPts val="0"/>
                        </a:spcBef>
                        <a:spcAft>
                          <a:spcPts val="0"/>
                        </a:spcAft>
                        <a:buNone/>
                      </a:pPr>
                      <a:r>
                        <a:rPr lang="en-GB"/>
                        <a:t>Make sure your sample rate is set correctly.</a:t>
                      </a:r>
                      <a:endParaRPr/>
                    </a:p>
                    <a:p>
                      <a:pPr indent="0" lvl="0" marL="0" rtl="0" algn="l">
                        <a:spcBef>
                          <a:spcPts val="0"/>
                        </a:spcBef>
                        <a:spcAft>
                          <a:spcPts val="0"/>
                        </a:spcAft>
                        <a:buNone/>
                      </a:pPr>
                      <a:r>
                        <a:rPr lang="en-GB"/>
                        <a:t>Audio (CD) - 44100 Hz</a:t>
                      </a:r>
                      <a:endParaRPr/>
                    </a:p>
                    <a:p>
                      <a:pPr indent="0" lvl="0" marL="0" rtl="0" algn="l">
                        <a:spcBef>
                          <a:spcPts val="0"/>
                        </a:spcBef>
                        <a:spcAft>
                          <a:spcPts val="0"/>
                        </a:spcAft>
                        <a:buNone/>
                      </a:pPr>
                      <a:r>
                        <a:rPr lang="en-GB"/>
                        <a:t>Video - 48000 Hz </a:t>
                      </a:r>
                      <a:endParaRPr/>
                    </a:p>
                  </a:txBody>
                  <a:tcPr marT="91425" marB="91425" marR="91425" marL="91425"/>
                </a:tc>
                <a:tc>
                  <a:txBody>
                    <a:bodyPr/>
                    <a:lstStyle/>
                    <a:p>
                      <a:pPr indent="0" lvl="0" marL="0" rtl="0" algn="l">
                        <a:spcBef>
                          <a:spcPts val="0"/>
                        </a:spcBef>
                        <a:spcAft>
                          <a:spcPts val="0"/>
                        </a:spcAft>
                        <a:buNone/>
                      </a:pPr>
                      <a:r>
                        <a:rPr lang="en-GB"/>
                        <a:t>Importing Audio</a:t>
                      </a:r>
                      <a:endParaRPr/>
                    </a:p>
                  </a:txBody>
                  <a:tcPr marT="91425" marB="91425" marR="91425" marL="91425"/>
                </a:tc>
                <a:tc>
                  <a:txBody>
                    <a:bodyPr/>
                    <a:lstStyle/>
                    <a:p>
                      <a:pPr indent="0" lvl="0" marL="0" rtl="0" algn="l">
                        <a:spcBef>
                          <a:spcPts val="0"/>
                        </a:spcBef>
                        <a:spcAft>
                          <a:spcPts val="0"/>
                        </a:spcAft>
                        <a:buNone/>
                      </a:pPr>
                      <a:r>
                        <a:rPr lang="en-GB"/>
                        <a:t>Drag and drop </a:t>
                      </a:r>
                      <a:endParaRPr/>
                    </a:p>
                  </a:txBody>
                  <a:tcPr marT="91425" marB="91425" marR="91425" marL="91425"/>
                </a:tc>
              </a:tr>
              <a:tr h="474075">
                <a:tc>
                  <a:txBody>
                    <a:bodyPr/>
                    <a:lstStyle/>
                    <a:p>
                      <a:pPr indent="0" lvl="0" marL="0" rtl="0" algn="l">
                        <a:spcBef>
                          <a:spcPts val="0"/>
                        </a:spcBef>
                        <a:spcAft>
                          <a:spcPts val="0"/>
                        </a:spcAft>
                        <a:buNone/>
                      </a:pPr>
                      <a:r>
                        <a:rPr lang="en-GB"/>
                        <a:t>Play/Stop</a:t>
                      </a:r>
                      <a:endParaRPr/>
                    </a:p>
                  </a:txBody>
                  <a:tcPr marT="91425" marB="91425" marR="91425" marL="91425"/>
                </a:tc>
                <a:tc>
                  <a:txBody>
                    <a:bodyPr/>
                    <a:lstStyle/>
                    <a:p>
                      <a:pPr indent="0" lvl="0" marL="0" rtl="0" algn="l">
                        <a:spcBef>
                          <a:spcPts val="0"/>
                        </a:spcBef>
                        <a:spcAft>
                          <a:spcPts val="0"/>
                        </a:spcAft>
                        <a:buNone/>
                      </a:pPr>
                      <a:r>
                        <a:rPr lang="en-GB"/>
                        <a:t>Enter key</a:t>
                      </a:r>
                      <a:endParaRPr/>
                    </a:p>
                  </a:txBody>
                  <a:tcPr marT="91425" marB="91425" marR="91425" marL="91425"/>
                </a:tc>
                <a:tc>
                  <a:txBody>
                    <a:bodyPr/>
                    <a:lstStyle/>
                    <a:p>
                      <a:pPr indent="0" lvl="0" marL="0" rtl="0" algn="l">
                        <a:spcBef>
                          <a:spcPts val="0"/>
                        </a:spcBef>
                        <a:spcAft>
                          <a:spcPts val="0"/>
                        </a:spcAft>
                        <a:buNone/>
                      </a:pPr>
                      <a:r>
                        <a:rPr lang="en-GB"/>
                        <a:t>Send play bar to the </a:t>
                      </a:r>
                      <a:r>
                        <a:rPr lang="en-GB"/>
                        <a:t>beginning</a:t>
                      </a:r>
                      <a:r>
                        <a:rPr lang="en-GB"/>
                        <a:t> </a:t>
                      </a:r>
                      <a:endParaRPr/>
                    </a:p>
                  </a:txBody>
                  <a:tcPr marT="91425" marB="91425" marR="91425" marL="91425"/>
                </a:tc>
                <a:tc>
                  <a:txBody>
                    <a:bodyPr/>
                    <a:lstStyle/>
                    <a:p>
                      <a:pPr indent="0" lvl="0" marL="0" rtl="0" algn="l">
                        <a:spcBef>
                          <a:spcPts val="0"/>
                        </a:spcBef>
                        <a:spcAft>
                          <a:spcPts val="0"/>
                        </a:spcAft>
                        <a:buNone/>
                      </a:pPr>
                      <a:r>
                        <a:rPr lang="en-GB"/>
                        <a:t>W key</a:t>
                      </a:r>
                      <a:endParaRPr/>
                    </a:p>
                  </a:txBody>
                  <a:tcPr marT="91425" marB="91425" marR="91425" marL="91425"/>
                </a:tc>
              </a:tr>
              <a:tr h="308150">
                <a:tc>
                  <a:txBody>
                    <a:bodyPr/>
                    <a:lstStyle/>
                    <a:p>
                      <a:pPr indent="0" lvl="0" marL="0" rtl="0" algn="l">
                        <a:spcBef>
                          <a:spcPts val="0"/>
                        </a:spcBef>
                        <a:spcAft>
                          <a:spcPts val="0"/>
                        </a:spcAft>
                        <a:buNone/>
                      </a:pPr>
                      <a:r>
                        <a:rPr lang="en-GB"/>
                        <a:t>Horizontal Zoom in/out</a:t>
                      </a:r>
                      <a:endParaRPr/>
                    </a:p>
                  </a:txBody>
                  <a:tcPr marT="91425" marB="91425" marR="91425" marL="91425"/>
                </a:tc>
                <a:tc>
                  <a:txBody>
                    <a:bodyPr/>
                    <a:lstStyle/>
                    <a:p>
                      <a:pPr indent="0" lvl="0" marL="0" rtl="0" algn="l">
                        <a:spcBef>
                          <a:spcPts val="0"/>
                        </a:spcBef>
                        <a:spcAft>
                          <a:spcPts val="0"/>
                        </a:spcAft>
                        <a:buNone/>
                      </a:pPr>
                      <a:r>
                        <a:rPr lang="en-GB"/>
                        <a:t>↑↓</a:t>
                      </a:r>
                      <a:endParaRPr/>
                    </a:p>
                  </a:txBody>
                  <a:tcPr marT="91425" marB="91425" marR="91425" marL="91425"/>
                </a:tc>
                <a:tc>
                  <a:txBody>
                    <a:bodyPr/>
                    <a:lstStyle/>
                    <a:p>
                      <a:pPr indent="0" lvl="0" marL="0" rtl="0" algn="l">
                        <a:spcBef>
                          <a:spcPts val="0"/>
                        </a:spcBef>
                        <a:spcAft>
                          <a:spcPts val="0"/>
                        </a:spcAft>
                        <a:buNone/>
                      </a:pPr>
                      <a:r>
                        <a:rPr lang="en-GB"/>
                        <a:t>Vertical Zoom in/out</a:t>
                      </a:r>
                      <a:endParaRPr/>
                    </a:p>
                  </a:txBody>
                  <a:tcPr marT="91425" marB="91425" marR="91425" marL="91425"/>
                </a:tc>
                <a:tc>
                  <a:txBody>
                    <a:bodyPr/>
                    <a:lstStyle/>
                    <a:p>
                      <a:pPr indent="0" lvl="0" marL="0" rtl="0" algn="l">
                        <a:spcBef>
                          <a:spcPts val="0"/>
                        </a:spcBef>
                        <a:spcAft>
                          <a:spcPts val="0"/>
                        </a:spcAft>
                        <a:buNone/>
                      </a:pPr>
                      <a:r>
                        <a:rPr lang="en-GB"/>
                        <a:t>Ctrl + Shift + </a:t>
                      </a:r>
                      <a:r>
                        <a:rPr lang="en-GB">
                          <a:solidFill>
                            <a:schemeClr val="dk2"/>
                          </a:solidFill>
                        </a:rPr>
                        <a:t>↑↓</a:t>
                      </a:r>
                      <a:endParaRPr/>
                    </a:p>
                  </a:txBody>
                  <a:tcPr marT="91425" marB="91425" marR="91425" marL="91425"/>
                </a:tc>
              </a:tr>
              <a:tr h="280500">
                <a:tc>
                  <a:txBody>
                    <a:bodyPr/>
                    <a:lstStyle/>
                    <a:p>
                      <a:pPr indent="0" lvl="0" marL="0" rtl="0" algn="l">
                        <a:spcBef>
                          <a:spcPts val="0"/>
                        </a:spcBef>
                        <a:spcAft>
                          <a:spcPts val="0"/>
                        </a:spcAft>
                        <a:buNone/>
                      </a:pPr>
                      <a:r>
                        <a:rPr lang="en-GB"/>
                        <a:t>Fader</a:t>
                      </a:r>
                      <a:endParaRPr/>
                    </a:p>
                  </a:txBody>
                  <a:tcPr marT="91425" marB="91425" marR="91425" marL="91425"/>
                </a:tc>
                <a:tc>
                  <a:txBody>
                    <a:bodyPr/>
                    <a:lstStyle/>
                    <a:p>
                      <a:pPr indent="0" lvl="0" marL="0" rtl="0" algn="l">
                        <a:spcBef>
                          <a:spcPts val="0"/>
                        </a:spcBef>
                        <a:spcAft>
                          <a:spcPts val="0"/>
                        </a:spcAft>
                        <a:buNone/>
                      </a:pPr>
                      <a:r>
                        <a:rPr lang="en-GB"/>
                        <a:t>Hover over the mouse onto the top corner of the sound file / fader icon appears / drag to create fader</a:t>
                      </a:r>
                      <a:endParaRPr/>
                    </a:p>
                  </a:txBody>
                  <a:tcPr marT="91425" marB="91425" marR="91425" marL="91425"/>
                </a:tc>
                <a:tc>
                  <a:txBody>
                    <a:bodyPr/>
                    <a:lstStyle/>
                    <a:p>
                      <a:pPr indent="0" lvl="0" marL="0" rtl="0" algn="l">
                        <a:spcBef>
                          <a:spcPts val="0"/>
                        </a:spcBef>
                        <a:spcAft>
                          <a:spcPts val="0"/>
                        </a:spcAft>
                        <a:buNone/>
                      </a:pPr>
                      <a:r>
                        <a:rPr lang="en-GB"/>
                        <a:t>Split audio file</a:t>
                      </a:r>
                      <a:endParaRPr/>
                    </a:p>
                  </a:txBody>
                  <a:tcPr marT="91425" marB="91425" marR="91425" marL="91425"/>
                </a:tc>
                <a:tc>
                  <a:txBody>
                    <a:bodyPr/>
                    <a:lstStyle/>
                    <a:p>
                      <a:pPr indent="0" lvl="0" marL="0" rtl="0" algn="l">
                        <a:spcBef>
                          <a:spcPts val="0"/>
                        </a:spcBef>
                        <a:spcAft>
                          <a:spcPts val="0"/>
                        </a:spcAft>
                        <a:buNone/>
                      </a:pPr>
                      <a:r>
                        <a:rPr lang="en-GB"/>
                        <a:t>S</a:t>
                      </a:r>
                      <a:endParaRPr/>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DAW - Reaper (Cheat Sheet)</a:t>
            </a:r>
            <a:endParaRPr/>
          </a:p>
        </p:txBody>
      </p:sp>
      <p:graphicFrame>
        <p:nvGraphicFramePr>
          <p:cNvPr id="108" name="Google Shape;108;p21"/>
          <p:cNvGraphicFramePr/>
          <p:nvPr/>
        </p:nvGraphicFramePr>
        <p:xfrm>
          <a:off x="364700" y="1215150"/>
          <a:ext cx="3000000" cy="3000000"/>
        </p:xfrm>
        <a:graphic>
          <a:graphicData uri="http://schemas.openxmlformats.org/drawingml/2006/table">
            <a:tbl>
              <a:tblPr>
                <a:noFill/>
                <a:tableStyleId>{C3D0FE4B-D72A-43EE-BE8B-5AF84DA871F2}</a:tableStyleId>
              </a:tblPr>
              <a:tblGrid>
                <a:gridCol w="2113850"/>
                <a:gridCol w="6300750"/>
              </a:tblGrid>
              <a:tr h="1047800">
                <a:tc>
                  <a:txBody>
                    <a:bodyPr/>
                    <a:lstStyle/>
                    <a:p>
                      <a:pPr indent="0" lvl="0" marL="0" rtl="0" algn="l">
                        <a:spcBef>
                          <a:spcPts val="0"/>
                        </a:spcBef>
                        <a:spcAft>
                          <a:spcPts val="0"/>
                        </a:spcAft>
                        <a:buNone/>
                      </a:pPr>
                      <a:r>
                        <a:rPr lang="en-GB"/>
                        <a:t>Render audio</a:t>
                      </a:r>
                      <a:endParaRPr/>
                    </a:p>
                  </a:txBody>
                  <a:tcPr marT="91425" marB="91425" marR="91425" marL="91425"/>
                </a:tc>
                <a:tc>
                  <a:txBody>
                    <a:bodyPr/>
                    <a:lstStyle/>
                    <a:p>
                      <a:pPr indent="0" lvl="0" marL="0" rtl="0" algn="l">
                        <a:spcBef>
                          <a:spcPts val="0"/>
                        </a:spcBef>
                        <a:spcAft>
                          <a:spcPts val="0"/>
                        </a:spcAft>
                        <a:buNone/>
                      </a:pPr>
                      <a:r>
                        <a:rPr lang="en-GB"/>
                        <a:t>Select the area you want to render &gt; File &gt; Render &gt; Set Bounds as “Time Selection” &gt; Render 1 file </a:t>
                      </a:r>
                      <a:endParaRPr/>
                    </a:p>
                  </a:txBody>
                  <a:tcPr marT="91425" marB="91425" marR="91425" marL="91425"/>
                </a:tc>
              </a:tr>
              <a:tr h="384700">
                <a:tc>
                  <a:txBody>
                    <a:bodyPr/>
                    <a:lstStyle/>
                    <a:p>
                      <a:pPr indent="0" lvl="0" marL="0" rtl="0" algn="l">
                        <a:spcBef>
                          <a:spcPts val="0"/>
                        </a:spcBef>
                        <a:spcAft>
                          <a:spcPts val="0"/>
                        </a:spcAft>
                        <a:buNone/>
                      </a:pPr>
                      <a:r>
                        <a:rPr lang="en-GB"/>
                        <a:t>Applying automation </a:t>
                      </a:r>
                      <a:endParaRPr/>
                    </a:p>
                  </a:txBody>
                  <a:tcPr marT="91425" marB="91425" marR="91425" marL="91425"/>
                </a:tc>
                <a:tc>
                  <a:txBody>
                    <a:bodyPr/>
                    <a:lstStyle/>
                    <a:p>
                      <a:pPr indent="0" lvl="0" marL="0" rtl="0" algn="l">
                        <a:spcBef>
                          <a:spcPts val="0"/>
                        </a:spcBef>
                        <a:spcAft>
                          <a:spcPts val="0"/>
                        </a:spcAft>
                        <a:buNone/>
                      </a:pPr>
                      <a:r>
                        <a:rPr lang="en-GB"/>
                        <a:t>Click “Trim” button on the track &gt; Select the feature you want to automate</a:t>
                      </a:r>
                      <a:endParaRPr/>
                    </a:p>
                  </a:txBody>
                  <a:tcPr marT="91425" marB="91425" marR="91425" marL="91425"/>
                </a:tc>
              </a:tr>
              <a:tr h="582200">
                <a:tc>
                  <a:txBody>
                    <a:bodyPr/>
                    <a:lstStyle/>
                    <a:p>
                      <a:pPr indent="0" lvl="0" marL="0" rtl="0" algn="l">
                        <a:spcBef>
                          <a:spcPts val="0"/>
                        </a:spcBef>
                        <a:spcAft>
                          <a:spcPts val="0"/>
                        </a:spcAft>
                        <a:buNone/>
                      </a:pPr>
                      <a:r>
                        <a:rPr lang="en-GB"/>
                        <a:t>Applying Effects</a:t>
                      </a:r>
                      <a:endParaRPr/>
                    </a:p>
                  </a:txBody>
                  <a:tcPr marT="91425" marB="91425" marR="91425" marL="91425"/>
                </a:tc>
                <a:tc>
                  <a:txBody>
                    <a:bodyPr/>
                    <a:lstStyle/>
                    <a:p>
                      <a:pPr indent="0" lvl="0" marL="0" rtl="0" algn="l">
                        <a:spcBef>
                          <a:spcPts val="0"/>
                        </a:spcBef>
                        <a:spcAft>
                          <a:spcPts val="0"/>
                        </a:spcAft>
                        <a:buNone/>
                      </a:pPr>
                      <a:r>
                        <a:rPr lang="en-GB"/>
                        <a:t>Click “FX” button on the track &gt; Select Plugins you want to add</a:t>
                      </a:r>
                      <a:endParaRPr/>
                    </a:p>
                  </a:txBody>
                  <a:tcPr marT="91425" marB="91425" marR="91425" marL="91425"/>
                </a:tc>
              </a:tr>
              <a:tr h="384700">
                <a:tc>
                  <a:txBody>
                    <a:bodyPr/>
                    <a:lstStyle/>
                    <a:p>
                      <a:pPr indent="0" lvl="0" marL="0" rtl="0" algn="l">
                        <a:spcBef>
                          <a:spcPts val="0"/>
                        </a:spcBef>
                        <a:spcAft>
                          <a:spcPts val="0"/>
                        </a:spcAft>
                        <a:buNone/>
                      </a:pPr>
                      <a:r>
                        <a:rPr lang="en-GB"/>
                        <a:t>Using convolution reverb</a:t>
                      </a:r>
                      <a:endParaRPr/>
                    </a:p>
                  </a:txBody>
                  <a:tcPr marT="91425" marB="91425" marR="91425" marL="91425"/>
                </a:tc>
                <a:tc>
                  <a:txBody>
                    <a:bodyPr/>
                    <a:lstStyle/>
                    <a:p>
                      <a:pPr indent="0" lvl="0" marL="0" rtl="0" algn="l">
                        <a:spcBef>
                          <a:spcPts val="0"/>
                        </a:spcBef>
                        <a:spcAft>
                          <a:spcPts val="0"/>
                        </a:spcAft>
                        <a:buNone/>
                      </a:pPr>
                      <a:r>
                        <a:rPr lang="en-GB"/>
                        <a:t>Click “FX” button &gt; Select VST: ReaVerb &gt; Click Add button where it says “Impulse response generation” &gt; Select the IRL file you want to use</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op">
  <a:themeElements>
    <a:clrScheme name="Pop">
      <a:dk1>
        <a:srgbClr val="F8E71C"/>
      </a:dk1>
      <a:lt1>
        <a:srgbClr val="FFFFFF"/>
      </a:lt1>
      <a:dk2>
        <a:srgbClr val="000000"/>
      </a:dk2>
      <a:lt2>
        <a:srgbClr val="D9D9D9"/>
      </a:lt2>
      <a:accent1>
        <a:srgbClr val="666666"/>
      </a:accent1>
      <a:accent2>
        <a:srgbClr val="483165"/>
      </a:accent2>
      <a:accent3>
        <a:srgbClr val="EB1E95"/>
      </a:accent3>
      <a:accent4>
        <a:srgbClr val="01AFD1"/>
      </a:accent4>
      <a:accent5>
        <a:srgbClr val="0F9D58"/>
      </a:accent5>
      <a:accent6>
        <a:srgbClr val="9C27B0"/>
      </a:accent6>
      <a:hlink>
        <a:srgbClr val="0F9D58"/>
      </a:hlink>
      <a:folHlink>
        <a:srgbClr val="0F9D5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