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</p:sldMasterIdLst>
  <p:notesMasterIdLst>
    <p:notesMasterId r:id="rId10"/>
  </p:notesMasterIdLst>
  <p:sldIdLst>
    <p:sldId id="256" r:id="rId2"/>
    <p:sldId id="257" r:id="rId3"/>
    <p:sldId id="262" r:id="rId4"/>
    <p:sldId id="303" r:id="rId5"/>
    <p:sldId id="302" r:id="rId6"/>
    <p:sldId id="296" r:id="rId7"/>
    <p:sldId id="301" r:id="rId8"/>
    <p:sldId id="28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FFCC"/>
    <a:srgbClr val="808000"/>
    <a:srgbClr val="CC9900"/>
    <a:srgbClr val="800080"/>
    <a:srgbClr val="FF6699"/>
    <a:srgbClr val="FFCCCC"/>
    <a:srgbClr val="339966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419C89-5FE1-5B76-D6F1-8B6444BB4584}" v="1352" dt="2024-10-14T10:20:33.739"/>
    <p1510:client id="{DF64990C-AC86-A853-C838-1C59A0A5BBC3}" v="146" dt="2024-10-15T07:52:12.4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0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91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w Reid" userId="18616509-7996-414d-9d2b-a6274e744eca" providerId="ADAL" clId="{A53D81F4-DBB1-4B3C-9313-DD75DADF55CE}"/>
    <pc:docChg chg="undo custSel addSld delSld modSld sldOrd">
      <pc:chgData name="Andrew Reid" userId="18616509-7996-414d-9d2b-a6274e744eca" providerId="ADAL" clId="{A53D81F4-DBB1-4B3C-9313-DD75DADF55CE}" dt="2024-07-16T14:41:04.873" v="3789" actId="1076"/>
      <pc:docMkLst>
        <pc:docMk/>
      </pc:docMkLst>
      <pc:sldChg chg="modSp mod">
        <pc:chgData name="Andrew Reid" userId="18616509-7996-414d-9d2b-a6274e744eca" providerId="ADAL" clId="{A53D81F4-DBB1-4B3C-9313-DD75DADF55CE}" dt="2024-07-10T10:12:01.730" v="15" actId="20577"/>
        <pc:sldMkLst>
          <pc:docMk/>
          <pc:sldMk cId="4032362094" sldId="256"/>
        </pc:sldMkLst>
        <pc:spChg chg="mod">
          <ac:chgData name="Andrew Reid" userId="18616509-7996-414d-9d2b-a6274e744eca" providerId="ADAL" clId="{A53D81F4-DBB1-4B3C-9313-DD75DADF55CE}" dt="2024-07-10T10:11:56.862" v="10" actId="20577"/>
          <ac:spMkLst>
            <pc:docMk/>
            <pc:sldMk cId="4032362094" sldId="256"/>
            <ac:spMk id="2" creationId="{289E033B-97A6-12E6-225A-BDB01DF5651A}"/>
          </ac:spMkLst>
        </pc:spChg>
        <pc:spChg chg="mod">
          <ac:chgData name="Andrew Reid" userId="18616509-7996-414d-9d2b-a6274e744eca" providerId="ADAL" clId="{A53D81F4-DBB1-4B3C-9313-DD75DADF55CE}" dt="2024-07-10T10:12:01.730" v="15" actId="20577"/>
          <ac:spMkLst>
            <pc:docMk/>
            <pc:sldMk cId="4032362094" sldId="256"/>
            <ac:spMk id="3" creationId="{87496826-BBD1-4F6F-57CD-2943AB4BE941}"/>
          </ac:spMkLst>
        </pc:spChg>
      </pc:sldChg>
      <pc:sldChg chg="modSp mod">
        <pc:chgData name="Andrew Reid" userId="18616509-7996-414d-9d2b-a6274e744eca" providerId="ADAL" clId="{A53D81F4-DBB1-4B3C-9313-DD75DADF55CE}" dt="2024-07-10T11:08:17.290" v="3609" actId="20577"/>
        <pc:sldMkLst>
          <pc:docMk/>
          <pc:sldMk cId="2656976902" sldId="257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2656976902" sldId="257"/>
            <ac:spMk id="2" creationId="{206B0140-39E7-306F-CDA3-651C439C6778}"/>
          </ac:spMkLst>
        </pc:spChg>
        <pc:spChg chg="mod">
          <ac:chgData name="Andrew Reid" userId="18616509-7996-414d-9d2b-a6274e744eca" providerId="ADAL" clId="{A53D81F4-DBB1-4B3C-9313-DD75DADF55CE}" dt="2024-07-10T11:08:17.290" v="3609" actId="20577"/>
          <ac:spMkLst>
            <pc:docMk/>
            <pc:sldMk cId="2656976902" sldId="257"/>
            <ac:spMk id="3" creationId="{F50F9280-DE01-F2E2-3D09-B775BC113394}"/>
          </ac:spMkLst>
        </pc:spChg>
      </pc:sldChg>
      <pc:sldChg chg="del">
        <pc:chgData name="Andrew Reid" userId="18616509-7996-414d-9d2b-a6274e744eca" providerId="ADAL" clId="{A53D81F4-DBB1-4B3C-9313-DD75DADF55CE}" dt="2024-07-10T10:13:28.638" v="258" actId="47"/>
        <pc:sldMkLst>
          <pc:docMk/>
          <pc:sldMk cId="0" sldId="260"/>
        </pc:sldMkLst>
      </pc:sldChg>
      <pc:sldChg chg="addSp delSp modSp mod">
        <pc:chgData name="Andrew Reid" userId="18616509-7996-414d-9d2b-a6274e744eca" providerId="ADAL" clId="{A53D81F4-DBB1-4B3C-9313-DD75DADF55CE}" dt="2024-07-10T11:09:07.630" v="3674" actId="6549"/>
        <pc:sldMkLst>
          <pc:docMk/>
          <pc:sldMk cId="1650831012" sldId="262"/>
        </pc:sldMkLst>
        <pc:spChg chg="mod">
          <ac:chgData name="Andrew Reid" userId="18616509-7996-414d-9d2b-a6274e744eca" providerId="ADAL" clId="{A53D81F4-DBB1-4B3C-9313-DD75DADF55CE}" dt="2024-07-10T11:08:28.027" v="3612" actId="20577"/>
          <ac:spMkLst>
            <pc:docMk/>
            <pc:sldMk cId="1650831012" sldId="262"/>
            <ac:spMk id="2" creationId="{949BCC6F-FDC9-4A50-43AA-AAD3BD50ED25}"/>
          </ac:spMkLst>
        </pc:spChg>
        <pc:spChg chg="add del mod">
          <ac:chgData name="Andrew Reid" userId="18616509-7996-414d-9d2b-a6274e744eca" providerId="ADAL" clId="{A53D81F4-DBB1-4B3C-9313-DD75DADF55CE}" dt="2024-07-10T11:09:07.630" v="3674" actId="6549"/>
          <ac:spMkLst>
            <pc:docMk/>
            <pc:sldMk cId="1650831012" sldId="262"/>
            <ac:spMk id="3" creationId="{998C38D9-FFEE-7C38-1D89-5788445B8079}"/>
          </ac:spMkLst>
        </pc:spChg>
        <pc:picChg chg="add mod">
          <ac:chgData name="Andrew Reid" userId="18616509-7996-414d-9d2b-a6274e744eca" providerId="ADAL" clId="{A53D81F4-DBB1-4B3C-9313-DD75DADF55CE}" dt="2024-07-10T10:24:58.818" v="2059"/>
          <ac:picMkLst>
            <pc:docMk/>
            <pc:sldMk cId="1650831012" sldId="262"/>
            <ac:picMk id="2050" creationId="{415F9235-ADFC-1898-022A-61CC8B444938}"/>
          </ac:picMkLst>
        </pc:picChg>
        <pc:picChg chg="add mod">
          <ac:chgData name="Andrew Reid" userId="18616509-7996-414d-9d2b-a6274e744eca" providerId="ADAL" clId="{A53D81F4-DBB1-4B3C-9313-DD75DADF55CE}" dt="2024-07-10T11:08:10.529" v="3599" actId="14100"/>
          <ac:picMkLst>
            <pc:docMk/>
            <pc:sldMk cId="1650831012" sldId="262"/>
            <ac:picMk id="2052" creationId="{F5490B64-1E23-2137-10F0-71C442149C5D}"/>
          </ac:picMkLst>
        </pc:picChg>
        <pc:picChg chg="add mod">
          <ac:chgData name="Andrew Reid" userId="18616509-7996-414d-9d2b-a6274e744eca" providerId="ADAL" clId="{A53D81F4-DBB1-4B3C-9313-DD75DADF55CE}" dt="2024-07-10T11:08:38.966" v="3615" actId="14100"/>
          <ac:picMkLst>
            <pc:docMk/>
            <pc:sldMk cId="1650831012" sldId="262"/>
            <ac:picMk id="2054" creationId="{10FD1F0D-FBCC-7FC0-EB45-B9E8ED08D65B}"/>
          </ac:picMkLst>
        </pc:pic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127204017" sldId="263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127204017" sldId="263"/>
            <ac:spMk id="2" creationId="{59697E81-08AE-B420-2660-2CD6D7721827}"/>
          </ac:spMkLst>
        </pc:spChg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127204017" sldId="263"/>
            <ac:spMk id="3" creationId="{653099D9-5680-9AEE-0CA7-545D2F712E0B}"/>
          </ac:spMkLst>
        </pc:spChg>
      </pc:sldChg>
      <pc:sldChg chg="modSp del">
        <pc:chgData name="Andrew Reid" userId="18616509-7996-414d-9d2b-a6274e744eca" providerId="ADAL" clId="{A53D81F4-DBB1-4B3C-9313-DD75DADF55CE}" dt="2024-07-10T10:13:28.638" v="258" actId="47"/>
        <pc:sldMkLst>
          <pc:docMk/>
          <pc:sldMk cId="515410858" sldId="264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515410858" sldId="264"/>
            <ac:spMk id="2" creationId="{0A59F7E6-02B6-1676-4964-EC5CE602F3D9}"/>
          </ac:spMkLst>
        </pc:spChg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515410858" sldId="264"/>
            <ac:spMk id="3" creationId="{BC2849D3-2FAF-E4C4-092C-6D694CC214D4}"/>
          </ac:spMkLst>
        </pc:spChg>
      </pc:sldChg>
      <pc:sldChg chg="modSp del">
        <pc:chgData name="Andrew Reid" userId="18616509-7996-414d-9d2b-a6274e744eca" providerId="ADAL" clId="{A53D81F4-DBB1-4B3C-9313-DD75DADF55CE}" dt="2024-07-10T10:37:10.874" v="2418" actId="47"/>
        <pc:sldMkLst>
          <pc:docMk/>
          <pc:sldMk cId="1937603993" sldId="265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1937603993" sldId="265"/>
            <ac:spMk id="6" creationId="{5649A112-3A36-3263-6BB2-61FF4C248A01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3641233698" sldId="267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3641233698" sldId="267"/>
            <ac:spMk id="2" creationId="{79DFE8B8-2E0F-C136-AEBB-D98493BC658F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3943791995" sldId="268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3943791995" sldId="268"/>
            <ac:spMk id="2" creationId="{79DFE8B8-2E0F-C136-AEBB-D98493BC658F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2880979075" sldId="269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2880979075" sldId="269"/>
            <ac:spMk id="2" creationId="{79DFE8B8-2E0F-C136-AEBB-D98493BC658F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3071951447" sldId="271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3071951447" sldId="271"/>
            <ac:spMk id="2" creationId="{59697E81-08AE-B420-2660-2CD6D7721827}"/>
          </ac:spMkLst>
        </pc:spChg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3071951447" sldId="271"/>
            <ac:spMk id="3" creationId="{653099D9-5680-9AEE-0CA7-545D2F712E0B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136077687" sldId="272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136077687" sldId="272"/>
            <ac:spMk id="2" creationId="{59697E81-08AE-B420-2660-2CD6D7721827}"/>
          </ac:spMkLst>
        </pc:spChg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136077687" sldId="272"/>
            <ac:spMk id="3" creationId="{653099D9-5680-9AEE-0CA7-545D2F712E0B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68627261" sldId="273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68627261" sldId="273"/>
            <ac:spMk id="2" creationId="{59697E81-08AE-B420-2660-2CD6D7721827}"/>
          </ac:spMkLst>
        </pc:spChg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68627261" sldId="273"/>
            <ac:spMk id="3" creationId="{653099D9-5680-9AEE-0CA7-545D2F712E0B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2648823054" sldId="274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2648823054" sldId="274"/>
            <ac:spMk id="2" creationId="{59697E81-08AE-B420-2660-2CD6D7721827}"/>
          </ac:spMkLst>
        </pc:spChg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2648823054" sldId="274"/>
            <ac:spMk id="3" creationId="{653099D9-5680-9AEE-0CA7-545D2F712E0B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3550539286" sldId="275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3550539286" sldId="275"/>
            <ac:spMk id="2" creationId="{59697E81-08AE-B420-2660-2CD6D7721827}"/>
          </ac:spMkLst>
        </pc:spChg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3550539286" sldId="275"/>
            <ac:spMk id="3" creationId="{653099D9-5680-9AEE-0CA7-545D2F712E0B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483622098" sldId="276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483622098" sldId="276"/>
            <ac:spMk id="2" creationId="{88F596D8-7C62-AA81-89DF-59EE7FCD4C84}"/>
          </ac:spMkLst>
        </pc:spChg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483622098" sldId="276"/>
            <ac:spMk id="3" creationId="{60F522F3-6FB5-95FE-2A7E-9EF193549D2B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3071915203" sldId="277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3071915203" sldId="277"/>
            <ac:spMk id="2" creationId="{88F596D8-7C62-AA81-89DF-59EE7FCD4C84}"/>
          </ac:spMkLst>
        </pc:spChg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3071915203" sldId="277"/>
            <ac:spMk id="3" creationId="{60F522F3-6FB5-95FE-2A7E-9EF193549D2B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2518582399" sldId="278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2518582399" sldId="278"/>
            <ac:spMk id="2" creationId="{88F596D8-7C62-AA81-89DF-59EE7FCD4C84}"/>
          </ac:spMkLst>
        </pc:spChg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2518582399" sldId="278"/>
            <ac:spMk id="3" creationId="{60F522F3-6FB5-95FE-2A7E-9EF193549D2B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3716434330" sldId="279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3716434330" sldId="279"/>
            <ac:spMk id="2" creationId="{79DFE8B8-2E0F-C136-AEBB-D98493BC658F}"/>
          </ac:spMkLst>
        </pc:spChg>
      </pc:sldChg>
      <pc:sldChg chg="modSp">
        <pc:chgData name="Andrew Reid" userId="18616509-7996-414d-9d2b-a6274e744eca" providerId="ADAL" clId="{A53D81F4-DBB1-4B3C-9313-DD75DADF55CE}" dt="2024-07-10T10:11:33.554" v="3"/>
        <pc:sldMkLst>
          <pc:docMk/>
          <pc:sldMk cId="3012344366" sldId="280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3012344366" sldId="280"/>
            <ac:spMk id="2" creationId="{289E033B-97A6-12E6-225A-BDB01DF5651A}"/>
          </ac:spMkLst>
        </pc:spChg>
      </pc:sldChg>
      <pc:sldChg chg="del">
        <pc:chgData name="Andrew Reid" userId="18616509-7996-414d-9d2b-a6274e744eca" providerId="ADAL" clId="{A53D81F4-DBB1-4B3C-9313-DD75DADF55CE}" dt="2024-07-10T10:33:26.697" v="2242" actId="47"/>
        <pc:sldMkLst>
          <pc:docMk/>
          <pc:sldMk cId="1305572447" sldId="281"/>
        </pc:sldMkLst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2363807443" sldId="282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2363807443" sldId="282"/>
            <ac:spMk id="2" creationId="{88F596D8-7C62-AA81-89DF-59EE7FCD4C84}"/>
          </ac:spMkLst>
        </pc:spChg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2363807443" sldId="282"/>
            <ac:spMk id="3" creationId="{60F522F3-6FB5-95FE-2A7E-9EF193549D2B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3092201070" sldId="283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3092201070" sldId="283"/>
            <ac:spMk id="2" creationId="{88F596D8-7C62-AA81-89DF-59EE7FCD4C84}"/>
          </ac:spMkLst>
        </pc:spChg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3092201070" sldId="283"/>
            <ac:spMk id="3" creationId="{60F522F3-6FB5-95FE-2A7E-9EF193549D2B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3960815844" sldId="284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3960815844" sldId="284"/>
            <ac:spMk id="2" creationId="{88F596D8-7C62-AA81-89DF-59EE7FCD4C84}"/>
          </ac:spMkLst>
        </pc:spChg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3960815844" sldId="284"/>
            <ac:spMk id="3" creationId="{60F522F3-6FB5-95FE-2A7E-9EF193549D2B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84832417" sldId="285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84832417" sldId="285"/>
            <ac:spMk id="2" creationId="{88F596D8-7C62-AA81-89DF-59EE7FCD4C84}"/>
          </ac:spMkLst>
        </pc:spChg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84832417" sldId="285"/>
            <ac:spMk id="3" creationId="{60F522F3-6FB5-95FE-2A7E-9EF193549D2B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2354972639" sldId="286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2354972639" sldId="286"/>
            <ac:spMk id="2" creationId="{88F596D8-7C62-AA81-89DF-59EE7FCD4C84}"/>
          </ac:spMkLst>
        </pc:spChg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2354972639" sldId="286"/>
            <ac:spMk id="3" creationId="{60F522F3-6FB5-95FE-2A7E-9EF193549D2B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3747041428" sldId="287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3747041428" sldId="287"/>
            <ac:spMk id="2" creationId="{E5DD73D2-8A7B-E49A-F87C-D82A6DCF028F}"/>
          </ac:spMkLst>
        </pc:spChg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3747041428" sldId="287"/>
            <ac:spMk id="3" creationId="{EF29D787-72A5-AE5B-6F22-16F03082CD81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1022452310" sldId="288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1022452310" sldId="288"/>
            <ac:spMk id="2" creationId="{C6AF3639-7ACC-FF89-204F-5598E2A78396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1547631041" sldId="289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1547631041" sldId="289"/>
            <ac:spMk id="2" creationId="{C6AF3639-7ACC-FF89-204F-5598E2A78396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56568806" sldId="290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56568806" sldId="290"/>
            <ac:spMk id="2" creationId="{88F596D8-7C62-AA81-89DF-59EE7FCD4C84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1865492259" sldId="291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1865492259" sldId="291"/>
            <ac:spMk id="2" creationId="{88F596D8-7C62-AA81-89DF-59EE7FCD4C84}"/>
          </ac:spMkLst>
        </pc:spChg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1865492259" sldId="291"/>
            <ac:spMk id="3" creationId="{60F522F3-6FB5-95FE-2A7E-9EF193549D2B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3099460508" sldId="292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3099460508" sldId="292"/>
            <ac:spMk id="2" creationId="{E5DD73D2-8A7B-E49A-F87C-D82A6DCF028F}"/>
          </ac:spMkLst>
        </pc:spChg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3099460508" sldId="292"/>
            <ac:spMk id="3" creationId="{EF29D787-72A5-AE5B-6F22-16F03082CD81}"/>
          </ac:spMkLst>
        </pc:spChg>
      </pc:sldChg>
      <pc:sldChg chg="modSp del">
        <pc:chgData name="Andrew Reid" userId="18616509-7996-414d-9d2b-a6274e744eca" providerId="ADAL" clId="{A53D81F4-DBB1-4B3C-9313-DD75DADF55CE}" dt="2024-07-10T10:33:26.697" v="2242" actId="47"/>
        <pc:sldMkLst>
          <pc:docMk/>
          <pc:sldMk cId="1641887393" sldId="293"/>
        </pc:sldMkLst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1641887393" sldId="293"/>
            <ac:spMk id="2" creationId="{88F596D8-7C62-AA81-89DF-59EE7FCD4C84}"/>
          </ac:spMkLst>
        </pc:spChg>
        <pc:spChg chg="mod">
          <ac:chgData name="Andrew Reid" userId="18616509-7996-414d-9d2b-a6274e744eca" providerId="ADAL" clId="{A53D81F4-DBB1-4B3C-9313-DD75DADF55CE}" dt="2024-07-10T10:11:33.554" v="3"/>
          <ac:spMkLst>
            <pc:docMk/>
            <pc:sldMk cId="1641887393" sldId="293"/>
            <ac:spMk id="3" creationId="{60F522F3-6FB5-95FE-2A7E-9EF193549D2B}"/>
          </ac:spMkLst>
        </pc:spChg>
      </pc:sldChg>
      <pc:sldChg chg="del">
        <pc:chgData name="Andrew Reid" userId="18616509-7996-414d-9d2b-a6274e744eca" providerId="ADAL" clId="{A53D81F4-DBB1-4B3C-9313-DD75DADF55CE}" dt="2024-07-10T10:33:26.697" v="2242" actId="47"/>
        <pc:sldMkLst>
          <pc:docMk/>
          <pc:sldMk cId="84470837" sldId="294"/>
        </pc:sldMkLst>
      </pc:sldChg>
      <pc:sldChg chg="addSp delSp modSp add mod">
        <pc:chgData name="Andrew Reid" userId="18616509-7996-414d-9d2b-a6274e744eca" providerId="ADAL" clId="{A53D81F4-DBB1-4B3C-9313-DD75DADF55CE}" dt="2024-07-10T11:13:45.241" v="3756" actId="478"/>
        <pc:sldMkLst>
          <pc:docMk/>
          <pc:sldMk cId="761286026" sldId="295"/>
        </pc:sldMkLst>
        <pc:spChg chg="mod">
          <ac:chgData name="Andrew Reid" userId="18616509-7996-414d-9d2b-a6274e744eca" providerId="ADAL" clId="{A53D81F4-DBB1-4B3C-9313-DD75DADF55CE}" dt="2024-07-10T10:14:06.245" v="332" actId="20577"/>
          <ac:spMkLst>
            <pc:docMk/>
            <pc:sldMk cId="761286026" sldId="295"/>
            <ac:spMk id="2" creationId="{949BCC6F-FDC9-4A50-43AA-AAD3BD50ED25}"/>
          </ac:spMkLst>
        </pc:spChg>
        <pc:spChg chg="del">
          <ac:chgData name="Andrew Reid" userId="18616509-7996-414d-9d2b-a6274e744eca" providerId="ADAL" clId="{A53D81F4-DBB1-4B3C-9313-DD75DADF55CE}" dt="2024-07-10T10:24:16.497" v="2056"/>
          <ac:spMkLst>
            <pc:docMk/>
            <pc:sldMk cId="761286026" sldId="295"/>
            <ac:spMk id="3" creationId="{998C38D9-FFEE-7C38-1D89-5788445B8079}"/>
          </ac:spMkLst>
        </pc:spChg>
        <pc:spChg chg="add mod">
          <ac:chgData name="Andrew Reid" userId="18616509-7996-414d-9d2b-a6274e744eca" providerId="ADAL" clId="{A53D81F4-DBB1-4B3C-9313-DD75DADF55CE}" dt="2024-07-10T11:13:11.324" v="3748" actId="21"/>
          <ac:spMkLst>
            <pc:docMk/>
            <pc:sldMk cId="761286026" sldId="295"/>
            <ac:spMk id="4" creationId="{9F088967-4F07-62B1-4608-442C34820ED3}"/>
          </ac:spMkLst>
        </pc:spChg>
        <pc:spChg chg="add del mod">
          <ac:chgData name="Andrew Reid" userId="18616509-7996-414d-9d2b-a6274e744eca" providerId="ADAL" clId="{A53D81F4-DBB1-4B3C-9313-DD75DADF55CE}" dt="2024-07-10T11:13:45.241" v="3756" actId="478"/>
          <ac:spMkLst>
            <pc:docMk/>
            <pc:sldMk cId="761286026" sldId="295"/>
            <ac:spMk id="5" creationId="{F64DAEA2-A668-ACDA-380E-58BC4185C926}"/>
          </ac:spMkLst>
        </pc:spChg>
        <pc:picChg chg="add del mod">
          <ac:chgData name="Andrew Reid" userId="18616509-7996-414d-9d2b-a6274e744eca" providerId="ADAL" clId="{A53D81F4-DBB1-4B3C-9313-DD75DADF55CE}" dt="2024-07-10T11:13:43.636" v="3755" actId="1076"/>
          <ac:picMkLst>
            <pc:docMk/>
            <pc:sldMk cId="761286026" sldId="295"/>
            <ac:picMk id="1026" creationId="{5E2736D7-6F42-542B-C995-DEDF1A6111BE}"/>
          </ac:picMkLst>
        </pc:picChg>
        <pc:picChg chg="add del mod">
          <ac:chgData name="Andrew Reid" userId="18616509-7996-414d-9d2b-a6274e744eca" providerId="ADAL" clId="{A53D81F4-DBB1-4B3C-9313-DD75DADF55CE}" dt="2024-07-10T11:13:43.636" v="3755" actId="1076"/>
          <ac:picMkLst>
            <pc:docMk/>
            <pc:sldMk cId="761286026" sldId="295"/>
            <ac:picMk id="1028" creationId="{1D8B01AA-4B1B-F7A2-F2C7-F16069977EA4}"/>
          </ac:picMkLst>
        </pc:picChg>
      </pc:sldChg>
      <pc:sldChg chg="modSp add mod">
        <pc:chgData name="Andrew Reid" userId="18616509-7996-414d-9d2b-a6274e744eca" providerId="ADAL" clId="{A53D81F4-DBB1-4B3C-9313-DD75DADF55CE}" dt="2024-07-10T10:16:56.748" v="966" actId="5793"/>
        <pc:sldMkLst>
          <pc:docMk/>
          <pc:sldMk cId="338995607" sldId="296"/>
        </pc:sldMkLst>
        <pc:spChg chg="mod">
          <ac:chgData name="Andrew Reid" userId="18616509-7996-414d-9d2b-a6274e744eca" providerId="ADAL" clId="{A53D81F4-DBB1-4B3C-9313-DD75DADF55CE}" dt="2024-07-10T10:14:21.617" v="380" actId="20577"/>
          <ac:spMkLst>
            <pc:docMk/>
            <pc:sldMk cId="338995607" sldId="296"/>
            <ac:spMk id="2" creationId="{949BCC6F-FDC9-4A50-43AA-AAD3BD50ED25}"/>
          </ac:spMkLst>
        </pc:spChg>
        <pc:spChg chg="mod">
          <ac:chgData name="Andrew Reid" userId="18616509-7996-414d-9d2b-a6274e744eca" providerId="ADAL" clId="{A53D81F4-DBB1-4B3C-9313-DD75DADF55CE}" dt="2024-07-10T10:16:56.748" v="966" actId="5793"/>
          <ac:spMkLst>
            <pc:docMk/>
            <pc:sldMk cId="338995607" sldId="296"/>
            <ac:spMk id="3" creationId="{998C38D9-FFEE-7C38-1D89-5788445B8079}"/>
          </ac:spMkLst>
        </pc:spChg>
      </pc:sldChg>
      <pc:sldChg chg="addSp delSp modSp add mod">
        <pc:chgData name="Andrew Reid" userId="18616509-7996-414d-9d2b-a6274e744eca" providerId="ADAL" clId="{A53D81F4-DBB1-4B3C-9313-DD75DADF55CE}" dt="2024-07-10T10:32:26.530" v="2195" actId="1036"/>
        <pc:sldMkLst>
          <pc:docMk/>
          <pc:sldMk cId="491680326" sldId="297"/>
        </pc:sldMkLst>
        <pc:spChg chg="mod">
          <ac:chgData name="Andrew Reid" userId="18616509-7996-414d-9d2b-a6274e744eca" providerId="ADAL" clId="{A53D81F4-DBB1-4B3C-9313-DD75DADF55CE}" dt="2024-07-10T10:29:32.235" v="2117" actId="20577"/>
          <ac:spMkLst>
            <pc:docMk/>
            <pc:sldMk cId="491680326" sldId="297"/>
            <ac:spMk id="3" creationId="{998C38D9-FFEE-7C38-1D89-5788445B8079}"/>
          </ac:spMkLst>
        </pc:spChg>
        <pc:spChg chg="add del mod">
          <ac:chgData name="Andrew Reid" userId="18616509-7996-414d-9d2b-a6274e744eca" providerId="ADAL" clId="{A53D81F4-DBB1-4B3C-9313-DD75DADF55CE}" dt="2024-07-10T10:32:06.228" v="2182" actId="478"/>
          <ac:spMkLst>
            <pc:docMk/>
            <pc:sldMk cId="491680326" sldId="297"/>
            <ac:spMk id="13" creationId="{4AD69CAC-F4DB-D888-66E0-633A375AAF36}"/>
          </ac:spMkLst>
        </pc:spChg>
        <pc:spChg chg="add mod">
          <ac:chgData name="Andrew Reid" userId="18616509-7996-414d-9d2b-a6274e744eca" providerId="ADAL" clId="{A53D81F4-DBB1-4B3C-9313-DD75DADF55CE}" dt="2024-07-10T10:32:26.530" v="2195" actId="1036"/>
          <ac:spMkLst>
            <pc:docMk/>
            <pc:sldMk cId="491680326" sldId="297"/>
            <ac:spMk id="15" creationId="{B3A9502A-0947-BD16-05E8-B5BE2383B5CE}"/>
          </ac:spMkLst>
        </pc:spChg>
        <pc:spChg chg="add mod">
          <ac:chgData name="Andrew Reid" userId="18616509-7996-414d-9d2b-a6274e744eca" providerId="ADAL" clId="{A53D81F4-DBB1-4B3C-9313-DD75DADF55CE}" dt="2024-07-10T10:32:26.530" v="2195" actId="1036"/>
          <ac:spMkLst>
            <pc:docMk/>
            <pc:sldMk cId="491680326" sldId="297"/>
            <ac:spMk id="16" creationId="{20A94D21-D494-5B3F-1F29-E5ED5BC4D5C3}"/>
          </ac:spMkLst>
        </pc:spChg>
        <pc:spChg chg="add mod">
          <ac:chgData name="Andrew Reid" userId="18616509-7996-414d-9d2b-a6274e744eca" providerId="ADAL" clId="{A53D81F4-DBB1-4B3C-9313-DD75DADF55CE}" dt="2024-07-10T10:32:26.530" v="2195" actId="1036"/>
          <ac:spMkLst>
            <pc:docMk/>
            <pc:sldMk cId="491680326" sldId="297"/>
            <ac:spMk id="17" creationId="{2C173FC1-DB82-DBB1-DFD8-49E28662ED1A}"/>
          </ac:spMkLst>
        </pc:spChg>
        <pc:spChg chg="add mod">
          <ac:chgData name="Andrew Reid" userId="18616509-7996-414d-9d2b-a6274e744eca" providerId="ADAL" clId="{A53D81F4-DBB1-4B3C-9313-DD75DADF55CE}" dt="2024-07-10T10:32:26.530" v="2195" actId="1036"/>
          <ac:spMkLst>
            <pc:docMk/>
            <pc:sldMk cId="491680326" sldId="297"/>
            <ac:spMk id="18" creationId="{600204A5-2E12-581E-7C5B-9742A2AAE8FD}"/>
          </ac:spMkLst>
        </pc:spChg>
        <pc:spChg chg="add mod">
          <ac:chgData name="Andrew Reid" userId="18616509-7996-414d-9d2b-a6274e744eca" providerId="ADAL" clId="{A53D81F4-DBB1-4B3C-9313-DD75DADF55CE}" dt="2024-07-10T10:32:26.530" v="2195" actId="1036"/>
          <ac:spMkLst>
            <pc:docMk/>
            <pc:sldMk cId="491680326" sldId="297"/>
            <ac:spMk id="19" creationId="{5A8CE84E-F7EE-1D6B-A29C-B301D0C0FA98}"/>
          </ac:spMkLst>
        </pc:spChg>
        <pc:picChg chg="add mod">
          <ac:chgData name="Andrew Reid" userId="18616509-7996-414d-9d2b-a6274e744eca" providerId="ADAL" clId="{A53D81F4-DBB1-4B3C-9313-DD75DADF55CE}" dt="2024-07-10T10:32:26.530" v="2195" actId="1036"/>
          <ac:picMkLst>
            <pc:docMk/>
            <pc:sldMk cId="491680326" sldId="297"/>
            <ac:picMk id="5" creationId="{F3273770-710E-CF9E-D0B6-6983D8936F2A}"/>
          </ac:picMkLst>
        </pc:picChg>
        <pc:picChg chg="add mod">
          <ac:chgData name="Andrew Reid" userId="18616509-7996-414d-9d2b-a6274e744eca" providerId="ADAL" clId="{A53D81F4-DBB1-4B3C-9313-DD75DADF55CE}" dt="2024-07-10T10:32:26.530" v="2195" actId="1036"/>
          <ac:picMkLst>
            <pc:docMk/>
            <pc:sldMk cId="491680326" sldId="297"/>
            <ac:picMk id="7" creationId="{9435060F-907E-1FA8-6D0B-1AC0242652C5}"/>
          </ac:picMkLst>
        </pc:picChg>
        <pc:picChg chg="add del">
          <ac:chgData name="Andrew Reid" userId="18616509-7996-414d-9d2b-a6274e744eca" providerId="ADAL" clId="{A53D81F4-DBB1-4B3C-9313-DD75DADF55CE}" dt="2024-07-10T10:28:56.138" v="2109" actId="22"/>
          <ac:picMkLst>
            <pc:docMk/>
            <pc:sldMk cId="491680326" sldId="297"/>
            <ac:picMk id="9" creationId="{AD91C423-AC09-60EA-0DB1-B241521ED329}"/>
          </ac:picMkLst>
        </pc:picChg>
        <pc:picChg chg="add mod">
          <ac:chgData name="Andrew Reid" userId="18616509-7996-414d-9d2b-a6274e744eca" providerId="ADAL" clId="{A53D81F4-DBB1-4B3C-9313-DD75DADF55CE}" dt="2024-07-10T10:32:26.530" v="2195" actId="1036"/>
          <ac:picMkLst>
            <pc:docMk/>
            <pc:sldMk cId="491680326" sldId="297"/>
            <ac:picMk id="11" creationId="{EF95AE5C-08CE-A923-AFF5-18C5782C462D}"/>
          </ac:picMkLst>
        </pc:picChg>
        <pc:picChg chg="add mod">
          <ac:chgData name="Andrew Reid" userId="18616509-7996-414d-9d2b-a6274e744eca" providerId="ADAL" clId="{A53D81F4-DBB1-4B3C-9313-DD75DADF55CE}" dt="2024-07-10T10:32:26.530" v="2195" actId="1036"/>
          <ac:picMkLst>
            <pc:docMk/>
            <pc:sldMk cId="491680326" sldId="297"/>
            <ac:picMk id="3074" creationId="{B5602372-3300-D60F-A794-1CFB6ADA36BB}"/>
          </ac:picMkLst>
        </pc:picChg>
        <pc:picChg chg="add mod">
          <ac:chgData name="Andrew Reid" userId="18616509-7996-414d-9d2b-a6274e744eca" providerId="ADAL" clId="{A53D81F4-DBB1-4B3C-9313-DD75DADF55CE}" dt="2024-07-10T10:32:26.530" v="2195" actId="1036"/>
          <ac:picMkLst>
            <pc:docMk/>
            <pc:sldMk cId="491680326" sldId="297"/>
            <ac:picMk id="3076" creationId="{32BF578C-FAC9-FE20-9545-B0B8AE7D6FD7}"/>
          </ac:picMkLst>
        </pc:picChg>
      </pc:sldChg>
      <pc:sldChg chg="modSp add mod">
        <pc:chgData name="Andrew Reid" userId="18616509-7996-414d-9d2b-a6274e744eca" providerId="ADAL" clId="{A53D81F4-DBB1-4B3C-9313-DD75DADF55CE}" dt="2024-07-10T11:11:08.897" v="3742" actId="113"/>
        <pc:sldMkLst>
          <pc:docMk/>
          <pc:sldMk cId="1810575220" sldId="298"/>
        </pc:sldMkLst>
        <pc:spChg chg="mod">
          <ac:chgData name="Andrew Reid" userId="18616509-7996-414d-9d2b-a6274e744eca" providerId="ADAL" clId="{A53D81F4-DBB1-4B3C-9313-DD75DADF55CE}" dt="2024-07-10T11:11:08.897" v="3742" actId="113"/>
          <ac:spMkLst>
            <pc:docMk/>
            <pc:sldMk cId="1810575220" sldId="298"/>
            <ac:spMk id="3" creationId="{998C38D9-FFEE-7C38-1D89-5788445B8079}"/>
          </ac:spMkLst>
        </pc:spChg>
      </pc:sldChg>
      <pc:sldChg chg="addSp delSp modSp add mod ord">
        <pc:chgData name="Andrew Reid" userId="18616509-7996-414d-9d2b-a6274e744eca" providerId="ADAL" clId="{A53D81F4-DBB1-4B3C-9313-DD75DADF55CE}" dt="2024-07-16T14:41:04.873" v="3789" actId="1076"/>
        <pc:sldMkLst>
          <pc:docMk/>
          <pc:sldMk cId="3103005524" sldId="299"/>
        </pc:sldMkLst>
        <pc:spChg chg="mod">
          <ac:chgData name="Andrew Reid" userId="18616509-7996-414d-9d2b-a6274e744eca" providerId="ADAL" clId="{A53D81F4-DBB1-4B3C-9313-DD75DADF55CE}" dt="2024-07-10T10:33:17.961" v="2239" actId="20577"/>
          <ac:spMkLst>
            <pc:docMk/>
            <pc:sldMk cId="3103005524" sldId="299"/>
            <ac:spMk id="2" creationId="{949BCC6F-FDC9-4A50-43AA-AAD3BD50ED25}"/>
          </ac:spMkLst>
        </pc:spChg>
        <pc:spChg chg="add del mod">
          <ac:chgData name="Andrew Reid" userId="18616509-7996-414d-9d2b-a6274e744eca" providerId="ADAL" clId="{A53D81F4-DBB1-4B3C-9313-DD75DADF55CE}" dt="2024-07-10T10:36:02.682" v="2407"/>
          <ac:spMkLst>
            <pc:docMk/>
            <pc:sldMk cId="3103005524" sldId="299"/>
            <ac:spMk id="3" creationId="{C27B8386-8FE5-DCA7-5430-215356CD91EC}"/>
          </ac:spMkLst>
        </pc:spChg>
        <pc:spChg chg="add mod">
          <ac:chgData name="Andrew Reid" userId="18616509-7996-414d-9d2b-a6274e744eca" providerId="ADAL" clId="{A53D81F4-DBB1-4B3C-9313-DD75DADF55CE}" dt="2024-07-16T09:26:06.974" v="3782" actId="14100"/>
          <ac:spMkLst>
            <pc:docMk/>
            <pc:sldMk cId="3103005524" sldId="299"/>
            <ac:spMk id="4" creationId="{AC3A9F3B-D6BF-EC2A-8DAC-7C91F4F465F3}"/>
          </ac:spMkLst>
        </pc:spChg>
        <pc:spChg chg="add mod">
          <ac:chgData name="Andrew Reid" userId="18616509-7996-414d-9d2b-a6274e744eca" providerId="ADAL" clId="{A53D81F4-DBB1-4B3C-9313-DD75DADF55CE}" dt="2024-07-16T09:26:06.974" v="3782" actId="14100"/>
          <ac:spMkLst>
            <pc:docMk/>
            <pc:sldMk cId="3103005524" sldId="299"/>
            <ac:spMk id="5" creationId="{881C0404-6DEC-117E-BC2D-254B5DE299E9}"/>
          </ac:spMkLst>
        </pc:spChg>
        <pc:picChg chg="add mod">
          <ac:chgData name="Andrew Reid" userId="18616509-7996-414d-9d2b-a6274e744eca" providerId="ADAL" clId="{A53D81F4-DBB1-4B3C-9313-DD75DADF55CE}" dt="2024-07-16T07:03:49.407" v="3774" actId="1076"/>
          <ac:picMkLst>
            <pc:docMk/>
            <pc:sldMk cId="3103005524" sldId="299"/>
            <ac:picMk id="6" creationId="{BB2C98AA-E09E-FABD-DCBE-992940C22AAE}"/>
          </ac:picMkLst>
        </pc:picChg>
        <pc:picChg chg="add mod">
          <ac:chgData name="Andrew Reid" userId="18616509-7996-414d-9d2b-a6274e744eca" providerId="ADAL" clId="{A53D81F4-DBB1-4B3C-9313-DD75DADF55CE}" dt="2024-07-16T09:26:11.894" v="3784" actId="1076"/>
          <ac:picMkLst>
            <pc:docMk/>
            <pc:sldMk cId="3103005524" sldId="299"/>
            <ac:picMk id="7" creationId="{374BED67-4B7E-A87B-F91F-007AF6BA99B4}"/>
          </ac:picMkLst>
        </pc:picChg>
        <pc:picChg chg="add mod">
          <ac:chgData name="Andrew Reid" userId="18616509-7996-414d-9d2b-a6274e744eca" providerId="ADAL" clId="{A53D81F4-DBB1-4B3C-9313-DD75DADF55CE}" dt="2024-07-16T09:26:09.366" v="3783" actId="1076"/>
          <ac:picMkLst>
            <pc:docMk/>
            <pc:sldMk cId="3103005524" sldId="299"/>
            <ac:picMk id="8" creationId="{88B4F939-4EC3-6988-442F-8ACA36D27971}"/>
          </ac:picMkLst>
        </pc:picChg>
        <pc:picChg chg="add mod">
          <ac:chgData name="Andrew Reid" userId="18616509-7996-414d-9d2b-a6274e744eca" providerId="ADAL" clId="{A53D81F4-DBB1-4B3C-9313-DD75DADF55CE}" dt="2024-07-16T14:41:04.873" v="3789" actId="1076"/>
          <ac:picMkLst>
            <pc:docMk/>
            <pc:sldMk cId="3103005524" sldId="299"/>
            <ac:picMk id="9" creationId="{76507313-C7D2-99E5-DBA8-37E4399965EE}"/>
          </ac:picMkLst>
        </pc:picChg>
        <pc:picChg chg="del">
          <ac:chgData name="Andrew Reid" userId="18616509-7996-414d-9d2b-a6274e744eca" providerId="ADAL" clId="{A53D81F4-DBB1-4B3C-9313-DD75DADF55CE}" dt="2024-07-10T10:33:04.498" v="2214" actId="478"/>
          <ac:picMkLst>
            <pc:docMk/>
            <pc:sldMk cId="3103005524" sldId="299"/>
            <ac:picMk id="1026" creationId="{5E2736D7-6F42-542B-C995-DEDF1A6111BE}"/>
          </ac:picMkLst>
        </pc:picChg>
        <pc:picChg chg="add mod">
          <ac:chgData name="Andrew Reid" userId="18616509-7996-414d-9d2b-a6274e744eca" providerId="ADAL" clId="{A53D81F4-DBB1-4B3C-9313-DD75DADF55CE}" dt="2024-07-10T10:35:46.020" v="2343"/>
          <ac:picMkLst>
            <pc:docMk/>
            <pc:sldMk cId="3103005524" sldId="299"/>
            <ac:picMk id="4098" creationId="{8EDE8EA2-10DA-E7D8-E28A-BEE1095D68E8}"/>
          </ac:picMkLst>
        </pc:picChg>
        <pc:picChg chg="add mod">
          <ac:chgData name="Andrew Reid" userId="18616509-7996-414d-9d2b-a6274e744eca" providerId="ADAL" clId="{A53D81F4-DBB1-4B3C-9313-DD75DADF55CE}" dt="2024-07-16T07:03:54.205" v="3775" actId="1076"/>
          <ac:picMkLst>
            <pc:docMk/>
            <pc:sldMk cId="3103005524" sldId="299"/>
            <ac:picMk id="4100" creationId="{8B949BA1-5780-9724-2AC6-35F94A69DB39}"/>
          </ac:picMkLst>
        </pc:picChg>
        <pc:picChg chg="add del mod">
          <ac:chgData name="Andrew Reid" userId="18616509-7996-414d-9d2b-a6274e744eca" providerId="ADAL" clId="{A53D81F4-DBB1-4B3C-9313-DD75DADF55CE}" dt="2024-07-10T10:37:33.657" v="2425" actId="478"/>
          <ac:picMkLst>
            <pc:docMk/>
            <pc:sldMk cId="3103005524" sldId="299"/>
            <ac:picMk id="4102" creationId="{0192645E-0EF1-D5A2-3F8B-486A721D7631}"/>
          </ac:picMkLst>
        </pc:picChg>
        <pc:picChg chg="add mod">
          <ac:chgData name="Andrew Reid" userId="18616509-7996-414d-9d2b-a6274e744eca" providerId="ADAL" clId="{A53D81F4-DBB1-4B3C-9313-DD75DADF55CE}" dt="2024-07-16T07:03:54.205" v="3775" actId="1076"/>
          <ac:picMkLst>
            <pc:docMk/>
            <pc:sldMk cId="3103005524" sldId="299"/>
            <ac:picMk id="4104" creationId="{59EE6D00-5EA8-5954-27DE-488DC0A3F925}"/>
          </ac:picMkLst>
        </pc:picChg>
      </pc:sldChg>
      <pc:sldChg chg="addSp delSp modSp add mod">
        <pc:chgData name="Andrew Reid" userId="18616509-7996-414d-9d2b-a6274e744eca" providerId="ADAL" clId="{A53D81F4-DBB1-4B3C-9313-DD75DADF55CE}" dt="2024-07-10T10:35:10.304" v="2339"/>
        <pc:sldMkLst>
          <pc:docMk/>
          <pc:sldMk cId="1776419990" sldId="300"/>
        </pc:sldMkLst>
        <pc:spChg chg="del mod">
          <ac:chgData name="Andrew Reid" userId="18616509-7996-414d-9d2b-a6274e744eca" providerId="ADAL" clId="{A53D81F4-DBB1-4B3C-9313-DD75DADF55CE}" dt="2024-07-10T10:33:57.542" v="2245" actId="22"/>
          <ac:spMkLst>
            <pc:docMk/>
            <pc:sldMk cId="1776419990" sldId="300"/>
            <ac:spMk id="3" creationId="{998C38D9-FFEE-7C38-1D89-5788445B8079}"/>
          </ac:spMkLst>
        </pc:spChg>
        <pc:spChg chg="add mod">
          <ac:chgData name="Andrew Reid" userId="18616509-7996-414d-9d2b-a6274e744eca" providerId="ADAL" clId="{A53D81F4-DBB1-4B3C-9313-DD75DADF55CE}" dt="2024-07-10T10:34:56.157" v="2338" actId="1076"/>
          <ac:spMkLst>
            <pc:docMk/>
            <pc:sldMk cId="1776419990" sldId="300"/>
            <ac:spMk id="6" creationId="{37CC3EEB-D486-C208-BDEC-2474A896DFA0}"/>
          </ac:spMkLst>
        </pc:spChg>
        <pc:picChg chg="add mod ord">
          <ac:chgData name="Andrew Reid" userId="18616509-7996-414d-9d2b-a6274e744eca" providerId="ADAL" clId="{A53D81F4-DBB1-4B3C-9313-DD75DADF55CE}" dt="2024-07-10T10:35:10.304" v="2339"/>
          <ac:picMkLst>
            <pc:docMk/>
            <pc:sldMk cId="1776419990" sldId="300"/>
            <ac:picMk id="5" creationId="{AA8EE3E9-4A32-86E5-C83E-5C5B9EFD15F0}"/>
          </ac:picMkLst>
        </pc:picChg>
      </pc:sldChg>
    </pc:docChg>
  </pc:docChgLst>
  <pc:docChgLst>
    <pc:chgData name="Andrew Reid" userId="S::a520267@uad.ac.uk::18616509-7996-414d-9d2b-a6274e744eca" providerId="AD" clId="Web-{DF64990C-AC86-A853-C838-1C59A0A5BBC3}"/>
    <pc:docChg chg="modSld">
      <pc:chgData name="Andrew Reid" userId="S::a520267@uad.ac.uk::18616509-7996-414d-9d2b-a6274e744eca" providerId="AD" clId="Web-{DF64990C-AC86-A853-C838-1C59A0A5BBC3}" dt="2024-10-15T07:52:10.148" v="149" actId="20577"/>
      <pc:docMkLst>
        <pc:docMk/>
      </pc:docMkLst>
      <pc:sldChg chg="modSp">
        <pc:chgData name="Andrew Reid" userId="S::a520267@uad.ac.uk::18616509-7996-414d-9d2b-a6274e744eca" providerId="AD" clId="Web-{DF64990C-AC86-A853-C838-1C59A0A5BBC3}" dt="2024-10-15T07:52:10.148" v="149" actId="20577"/>
        <pc:sldMkLst>
          <pc:docMk/>
          <pc:sldMk cId="2454754580" sldId="301"/>
        </pc:sldMkLst>
        <pc:spChg chg="mod">
          <ac:chgData name="Andrew Reid" userId="S::a520267@uad.ac.uk::18616509-7996-414d-9d2b-a6274e744eca" providerId="AD" clId="Web-{DF64990C-AC86-A853-C838-1C59A0A5BBC3}" dt="2024-10-15T07:52:10.148" v="149" actId="20577"/>
          <ac:spMkLst>
            <pc:docMk/>
            <pc:sldMk cId="2454754580" sldId="301"/>
            <ac:spMk id="3" creationId="{998C38D9-FFEE-7C38-1D89-5788445B8079}"/>
          </ac:spMkLst>
        </pc:spChg>
      </pc:sldChg>
    </pc:docChg>
  </pc:docChgLst>
  <pc:docChgLst>
    <pc:chgData name="Andrew Reid" userId="S::a520267@uad.ac.uk::18616509-7996-414d-9d2b-a6274e744eca" providerId="AD" clId="Web-{81419C89-5FE1-5B76-D6F1-8B6444BB4584}"/>
    <pc:docChg chg="addSld delSld modSld sldOrd modMainMaster">
      <pc:chgData name="Andrew Reid" userId="S::a520267@uad.ac.uk::18616509-7996-414d-9d2b-a6274e744eca" providerId="AD" clId="Web-{81419C89-5FE1-5B76-D6F1-8B6444BB4584}" dt="2024-10-14T10:20:33.739" v="1170" actId="20577"/>
      <pc:docMkLst>
        <pc:docMk/>
      </pc:docMkLst>
      <pc:sldChg chg="modSp mod setBg">
        <pc:chgData name="Andrew Reid" userId="S::a520267@uad.ac.uk::18616509-7996-414d-9d2b-a6274e744eca" providerId="AD" clId="Web-{81419C89-5FE1-5B76-D6F1-8B6444BB4584}" dt="2024-10-14T09:44:32.091" v="86"/>
        <pc:sldMkLst>
          <pc:docMk/>
          <pc:sldMk cId="4032362094" sldId="256"/>
        </pc:sldMkLst>
        <pc:spChg chg="mod">
          <ac:chgData name="Andrew Reid" userId="S::a520267@uad.ac.uk::18616509-7996-414d-9d2b-a6274e744eca" providerId="AD" clId="Web-{81419C89-5FE1-5B76-D6F1-8B6444BB4584}" dt="2024-10-14T09:42:23.869" v="0" actId="20577"/>
          <ac:spMkLst>
            <pc:docMk/>
            <pc:sldMk cId="4032362094" sldId="256"/>
            <ac:spMk id="2" creationId="{289E033B-97A6-12E6-225A-BDB01DF5651A}"/>
          </ac:spMkLst>
        </pc:spChg>
        <pc:spChg chg="mod">
          <ac:chgData name="Andrew Reid" userId="S::a520267@uad.ac.uk::18616509-7996-414d-9d2b-a6274e744eca" providerId="AD" clId="Web-{81419C89-5FE1-5B76-D6F1-8B6444BB4584}" dt="2024-10-14T09:42:27.728" v="5" actId="20577"/>
          <ac:spMkLst>
            <pc:docMk/>
            <pc:sldMk cId="4032362094" sldId="256"/>
            <ac:spMk id="3" creationId="{87496826-BBD1-4F6F-57CD-2943AB4BE941}"/>
          </ac:spMkLst>
        </pc:spChg>
      </pc:sldChg>
      <pc:sldChg chg="modSp mod">
        <pc:chgData name="Andrew Reid" userId="S::a520267@uad.ac.uk::18616509-7996-414d-9d2b-a6274e744eca" providerId="AD" clId="Web-{81419C89-5FE1-5B76-D6F1-8B6444BB4584}" dt="2024-10-14T10:17:47.626" v="996" actId="20577"/>
        <pc:sldMkLst>
          <pc:docMk/>
          <pc:sldMk cId="2656976902" sldId="257"/>
        </pc:sldMkLst>
        <pc:spChg chg="mod">
          <ac:chgData name="Andrew Reid" userId="S::a520267@uad.ac.uk::18616509-7996-414d-9d2b-a6274e744eca" providerId="AD" clId="Web-{81419C89-5FE1-5B76-D6F1-8B6444BB4584}" dt="2024-10-14T10:17:47.626" v="996" actId="20577"/>
          <ac:spMkLst>
            <pc:docMk/>
            <pc:sldMk cId="2656976902" sldId="257"/>
            <ac:spMk id="3" creationId="{F50F9280-DE01-F2E2-3D09-B775BC113394}"/>
          </ac:spMkLst>
        </pc:spChg>
      </pc:sldChg>
      <pc:sldChg chg="delSp modSp mod">
        <pc:chgData name="Andrew Reid" userId="S::a520267@uad.ac.uk::18616509-7996-414d-9d2b-a6274e744eca" providerId="AD" clId="Web-{81419C89-5FE1-5B76-D6F1-8B6444BB4584}" dt="2024-10-14T10:05:54.170" v="770" actId="20577"/>
        <pc:sldMkLst>
          <pc:docMk/>
          <pc:sldMk cId="1650831012" sldId="262"/>
        </pc:sldMkLst>
        <pc:spChg chg="mod">
          <ac:chgData name="Andrew Reid" userId="S::a520267@uad.ac.uk::18616509-7996-414d-9d2b-a6274e744eca" providerId="AD" clId="Web-{81419C89-5FE1-5B76-D6F1-8B6444BB4584}" dt="2024-10-14T09:43:25.496" v="41" actId="20577"/>
          <ac:spMkLst>
            <pc:docMk/>
            <pc:sldMk cId="1650831012" sldId="262"/>
            <ac:spMk id="2" creationId="{949BCC6F-FDC9-4A50-43AA-AAD3BD50ED25}"/>
          </ac:spMkLst>
        </pc:spChg>
        <pc:spChg chg="mod">
          <ac:chgData name="Andrew Reid" userId="S::a520267@uad.ac.uk::18616509-7996-414d-9d2b-a6274e744eca" providerId="AD" clId="Web-{81419C89-5FE1-5B76-D6F1-8B6444BB4584}" dt="2024-10-14T10:05:54.170" v="770" actId="20577"/>
          <ac:spMkLst>
            <pc:docMk/>
            <pc:sldMk cId="1650831012" sldId="262"/>
            <ac:spMk id="3" creationId="{998C38D9-FFEE-7C38-1D89-5788445B8079}"/>
          </ac:spMkLst>
        </pc:spChg>
        <pc:picChg chg="del">
          <ac:chgData name="Andrew Reid" userId="S::a520267@uad.ac.uk::18616509-7996-414d-9d2b-a6274e744eca" providerId="AD" clId="Web-{81419C89-5FE1-5B76-D6F1-8B6444BB4584}" dt="2024-10-14T09:43:18.042" v="38"/>
          <ac:picMkLst>
            <pc:docMk/>
            <pc:sldMk cId="1650831012" sldId="262"/>
            <ac:picMk id="2054" creationId="{10FD1F0D-FBCC-7FC0-EB45-B9E8ED08D65B}"/>
          </ac:picMkLst>
        </pc:picChg>
      </pc:sldChg>
      <pc:sldChg chg="mod">
        <pc:chgData name="Andrew Reid" userId="S::a520267@uad.ac.uk::18616509-7996-414d-9d2b-a6274e744eca" providerId="AD" clId="Web-{81419C89-5FE1-5B76-D6F1-8B6444BB4584}" dt="2024-10-14T09:44:32.091" v="86"/>
        <pc:sldMkLst>
          <pc:docMk/>
          <pc:sldMk cId="3012344366" sldId="280"/>
        </pc:sldMkLst>
      </pc:sldChg>
      <pc:sldChg chg="del">
        <pc:chgData name="Andrew Reid" userId="S::a520267@uad.ac.uk::18616509-7996-414d-9d2b-a6274e744eca" providerId="AD" clId="Web-{81419C89-5FE1-5B76-D6F1-8B6444BB4584}" dt="2024-10-14T09:44:11.887" v="83"/>
        <pc:sldMkLst>
          <pc:docMk/>
          <pc:sldMk cId="761286026" sldId="295"/>
        </pc:sldMkLst>
      </pc:sldChg>
      <pc:sldChg chg="modSp mod ord">
        <pc:chgData name="Andrew Reid" userId="S::a520267@uad.ac.uk::18616509-7996-414d-9d2b-a6274e744eca" providerId="AD" clId="Web-{81419C89-5FE1-5B76-D6F1-8B6444BB4584}" dt="2024-10-14T10:02:31.571" v="477" actId="20577"/>
        <pc:sldMkLst>
          <pc:docMk/>
          <pc:sldMk cId="338995607" sldId="296"/>
        </pc:sldMkLst>
        <pc:spChg chg="mod">
          <ac:chgData name="Andrew Reid" userId="S::a520267@uad.ac.uk::18616509-7996-414d-9d2b-a6274e744eca" providerId="AD" clId="Web-{81419C89-5FE1-5B76-D6F1-8B6444BB4584}" dt="2024-10-14T09:43:54.778" v="56" actId="20577"/>
          <ac:spMkLst>
            <pc:docMk/>
            <pc:sldMk cId="338995607" sldId="296"/>
            <ac:spMk id="2" creationId="{949BCC6F-FDC9-4A50-43AA-AAD3BD50ED25}"/>
          </ac:spMkLst>
        </pc:spChg>
        <pc:spChg chg="mod">
          <ac:chgData name="Andrew Reid" userId="S::a520267@uad.ac.uk::18616509-7996-414d-9d2b-a6274e744eca" providerId="AD" clId="Web-{81419C89-5FE1-5B76-D6F1-8B6444BB4584}" dt="2024-10-14T10:02:31.571" v="477" actId="20577"/>
          <ac:spMkLst>
            <pc:docMk/>
            <pc:sldMk cId="338995607" sldId="296"/>
            <ac:spMk id="3" creationId="{998C38D9-FFEE-7C38-1D89-5788445B8079}"/>
          </ac:spMkLst>
        </pc:spChg>
      </pc:sldChg>
      <pc:sldChg chg="del">
        <pc:chgData name="Andrew Reid" userId="S::a520267@uad.ac.uk::18616509-7996-414d-9d2b-a6274e744eca" providerId="AD" clId="Web-{81419C89-5FE1-5B76-D6F1-8B6444BB4584}" dt="2024-10-14T09:44:11.887" v="82"/>
        <pc:sldMkLst>
          <pc:docMk/>
          <pc:sldMk cId="491680326" sldId="297"/>
        </pc:sldMkLst>
      </pc:sldChg>
      <pc:sldChg chg="del">
        <pc:chgData name="Andrew Reid" userId="S::a520267@uad.ac.uk::18616509-7996-414d-9d2b-a6274e744eca" providerId="AD" clId="Web-{81419C89-5FE1-5B76-D6F1-8B6444BB4584}" dt="2024-10-14T09:44:11.887" v="81"/>
        <pc:sldMkLst>
          <pc:docMk/>
          <pc:sldMk cId="1810575220" sldId="298"/>
        </pc:sldMkLst>
      </pc:sldChg>
      <pc:sldChg chg="del">
        <pc:chgData name="Andrew Reid" userId="S::a520267@uad.ac.uk::18616509-7996-414d-9d2b-a6274e744eca" providerId="AD" clId="Web-{81419C89-5FE1-5B76-D6F1-8B6444BB4584}" dt="2024-10-14T09:44:11.887" v="79"/>
        <pc:sldMkLst>
          <pc:docMk/>
          <pc:sldMk cId="3103005524" sldId="299"/>
        </pc:sldMkLst>
      </pc:sldChg>
      <pc:sldChg chg="del">
        <pc:chgData name="Andrew Reid" userId="S::a520267@uad.ac.uk::18616509-7996-414d-9d2b-a6274e744eca" providerId="AD" clId="Web-{81419C89-5FE1-5B76-D6F1-8B6444BB4584}" dt="2024-10-14T09:44:11.887" v="80"/>
        <pc:sldMkLst>
          <pc:docMk/>
          <pc:sldMk cId="1776419990" sldId="300"/>
        </pc:sldMkLst>
      </pc:sldChg>
      <pc:sldChg chg="modSp add mod replId">
        <pc:chgData name="Andrew Reid" userId="S::a520267@uad.ac.uk::18616509-7996-414d-9d2b-a6274e744eca" providerId="AD" clId="Web-{81419C89-5FE1-5B76-D6F1-8B6444BB4584}" dt="2024-10-14T10:20:33.739" v="1170" actId="20577"/>
        <pc:sldMkLst>
          <pc:docMk/>
          <pc:sldMk cId="2454754580" sldId="301"/>
        </pc:sldMkLst>
        <pc:spChg chg="mod">
          <ac:chgData name="Andrew Reid" userId="S::a520267@uad.ac.uk::18616509-7996-414d-9d2b-a6274e744eca" providerId="AD" clId="Web-{81419C89-5FE1-5B76-D6F1-8B6444BB4584}" dt="2024-10-14T09:44:08.059" v="78" actId="20577"/>
          <ac:spMkLst>
            <pc:docMk/>
            <pc:sldMk cId="2454754580" sldId="301"/>
            <ac:spMk id="2" creationId="{949BCC6F-FDC9-4A50-43AA-AAD3BD50ED25}"/>
          </ac:spMkLst>
        </pc:spChg>
        <pc:spChg chg="mod">
          <ac:chgData name="Andrew Reid" userId="S::a520267@uad.ac.uk::18616509-7996-414d-9d2b-a6274e744eca" providerId="AD" clId="Web-{81419C89-5FE1-5B76-D6F1-8B6444BB4584}" dt="2024-10-14T10:20:33.739" v="1170" actId="20577"/>
          <ac:spMkLst>
            <pc:docMk/>
            <pc:sldMk cId="2454754580" sldId="301"/>
            <ac:spMk id="3" creationId="{998C38D9-FFEE-7C38-1D89-5788445B8079}"/>
          </ac:spMkLst>
        </pc:spChg>
      </pc:sldChg>
      <pc:sldChg chg="modSp add replId">
        <pc:chgData name="Andrew Reid" userId="S::a520267@uad.ac.uk::18616509-7996-414d-9d2b-a6274e744eca" providerId="AD" clId="Web-{81419C89-5FE1-5B76-D6F1-8B6444BB4584}" dt="2024-10-14T09:59:57.833" v="296" actId="20577"/>
        <pc:sldMkLst>
          <pc:docMk/>
          <pc:sldMk cId="3134973630" sldId="302"/>
        </pc:sldMkLst>
        <pc:spChg chg="mod">
          <ac:chgData name="Andrew Reid" userId="S::a520267@uad.ac.uk::18616509-7996-414d-9d2b-a6274e744eca" providerId="AD" clId="Web-{81419C89-5FE1-5B76-D6F1-8B6444BB4584}" dt="2024-10-14T09:59:57.833" v="296" actId="20577"/>
          <ac:spMkLst>
            <pc:docMk/>
            <pc:sldMk cId="3134973630" sldId="302"/>
            <ac:spMk id="3" creationId="{998C38D9-FFEE-7C38-1D89-5788445B8079}"/>
          </ac:spMkLst>
        </pc:spChg>
      </pc:sldChg>
      <pc:sldChg chg="addSp delSp modSp add replId">
        <pc:chgData name="Andrew Reid" userId="S::a520267@uad.ac.uk::18616509-7996-414d-9d2b-a6274e744eca" providerId="AD" clId="Web-{81419C89-5FE1-5B76-D6F1-8B6444BB4584}" dt="2024-10-14T10:17:28.375" v="994" actId="20577"/>
        <pc:sldMkLst>
          <pc:docMk/>
          <pc:sldMk cId="2756877698" sldId="303"/>
        </pc:sldMkLst>
        <pc:spChg chg="mod">
          <ac:chgData name="Andrew Reid" userId="S::a520267@uad.ac.uk::18616509-7996-414d-9d2b-a6274e744eca" providerId="AD" clId="Web-{81419C89-5FE1-5B76-D6F1-8B6444BB4584}" dt="2024-10-14T10:15:33.263" v="929" actId="14100"/>
          <ac:spMkLst>
            <pc:docMk/>
            <pc:sldMk cId="2756877698" sldId="303"/>
            <ac:spMk id="2" creationId="{949BCC6F-FDC9-4A50-43AA-AAD3BD50ED25}"/>
          </ac:spMkLst>
        </pc:spChg>
        <pc:spChg chg="del mod">
          <ac:chgData name="Andrew Reid" userId="S::a520267@uad.ac.uk::18616509-7996-414d-9d2b-a6274e744eca" providerId="AD" clId="Web-{81419C89-5FE1-5B76-D6F1-8B6444BB4584}" dt="2024-10-14T10:07:41.376" v="774"/>
          <ac:spMkLst>
            <pc:docMk/>
            <pc:sldMk cId="2756877698" sldId="303"/>
            <ac:spMk id="3" creationId="{998C38D9-FFEE-7C38-1D89-5788445B8079}"/>
          </ac:spMkLst>
        </pc:spChg>
        <pc:spChg chg="add mod">
          <ac:chgData name="Andrew Reid" userId="S::a520267@uad.ac.uk::18616509-7996-414d-9d2b-a6274e744eca" providerId="AD" clId="Web-{81419C89-5FE1-5B76-D6F1-8B6444BB4584}" dt="2024-10-14T10:16:31.452" v="948" actId="1076"/>
          <ac:spMkLst>
            <pc:docMk/>
            <pc:sldMk cId="2756877698" sldId="303"/>
            <ac:spMk id="5" creationId="{04A111AF-0A43-566D-5905-1CEF08954274}"/>
          </ac:spMkLst>
        </pc:spChg>
        <pc:spChg chg="add mod">
          <ac:chgData name="Andrew Reid" userId="S::a520267@uad.ac.uk::18616509-7996-414d-9d2b-a6274e744eca" providerId="AD" clId="Web-{81419C89-5FE1-5B76-D6F1-8B6444BB4584}" dt="2024-10-14T10:16:28.530" v="946" actId="20577"/>
          <ac:spMkLst>
            <pc:docMk/>
            <pc:sldMk cId="2756877698" sldId="303"/>
            <ac:spMk id="7" creationId="{C3ACBBFD-BA95-0879-660E-E03568CC151F}"/>
          </ac:spMkLst>
        </pc:spChg>
        <pc:spChg chg="add mod">
          <ac:chgData name="Andrew Reid" userId="S::a520267@uad.ac.uk::18616509-7996-414d-9d2b-a6274e744eca" providerId="AD" clId="Web-{81419C89-5FE1-5B76-D6F1-8B6444BB4584}" dt="2024-10-14T10:17:28.375" v="994" actId="20577"/>
          <ac:spMkLst>
            <pc:docMk/>
            <pc:sldMk cId="2756877698" sldId="303"/>
            <ac:spMk id="9" creationId="{E4B32E6D-37A1-10E4-A8C2-F233740A28A2}"/>
          </ac:spMkLst>
        </pc:spChg>
        <pc:picChg chg="add mod ord modCrop">
          <ac:chgData name="Andrew Reid" userId="S::a520267@uad.ac.uk::18616509-7996-414d-9d2b-a6274e744eca" providerId="AD" clId="Web-{81419C89-5FE1-5B76-D6F1-8B6444BB4584}" dt="2024-10-14T10:15:20.669" v="926" actId="14100"/>
          <ac:picMkLst>
            <pc:docMk/>
            <pc:sldMk cId="2756877698" sldId="303"/>
            <ac:picMk id="4" creationId="{CBBB486B-DCB3-30A4-A315-ECB136443DE2}"/>
          </ac:picMkLst>
        </pc:picChg>
        <pc:picChg chg="add mod modCrop">
          <ac:chgData name="Andrew Reid" userId="S::a520267@uad.ac.uk::18616509-7996-414d-9d2b-a6274e744eca" providerId="AD" clId="Web-{81419C89-5FE1-5B76-D6F1-8B6444BB4584}" dt="2024-10-14T10:13:53.464" v="913"/>
          <ac:picMkLst>
            <pc:docMk/>
            <pc:sldMk cId="2756877698" sldId="303"/>
            <ac:picMk id="6" creationId="{B46EBD69-4951-3747-0544-61368FCA99EE}"/>
          </ac:picMkLst>
        </pc:picChg>
        <pc:picChg chg="add mod modCrop">
          <ac:chgData name="Andrew Reid" userId="S::a520267@uad.ac.uk::18616509-7996-414d-9d2b-a6274e744eca" providerId="AD" clId="Web-{81419C89-5FE1-5B76-D6F1-8B6444BB4584}" dt="2024-10-14T10:16:17.217" v="938"/>
          <ac:picMkLst>
            <pc:docMk/>
            <pc:sldMk cId="2756877698" sldId="303"/>
            <ac:picMk id="8" creationId="{D900D656-0638-E212-44C2-9AA5CC597E1E}"/>
          </ac:picMkLst>
        </pc:picChg>
      </pc:sldChg>
      <pc:sldMasterChg chg="mod setBg modSldLayout">
        <pc:chgData name="Andrew Reid" userId="S::a520267@uad.ac.uk::18616509-7996-414d-9d2b-a6274e744eca" providerId="AD" clId="Web-{81419C89-5FE1-5B76-D6F1-8B6444BB4584}" dt="2024-10-14T09:44:32.091" v="86"/>
        <pc:sldMasterMkLst>
          <pc:docMk/>
          <pc:sldMasterMk cId="908306627" sldId="2147483682"/>
        </pc:sldMasterMkLst>
        <pc:sldLayoutChg chg="mod">
          <pc:chgData name="Andrew Reid" userId="S::a520267@uad.ac.uk::18616509-7996-414d-9d2b-a6274e744eca" providerId="AD" clId="Web-{81419C89-5FE1-5B76-D6F1-8B6444BB4584}" dt="2024-10-14T09:44:32.091" v="86"/>
          <pc:sldLayoutMkLst>
            <pc:docMk/>
            <pc:sldMasterMk cId="908306627" sldId="2147483682"/>
            <pc:sldLayoutMk cId="1352985085" sldId="2147483683"/>
          </pc:sldLayoutMkLst>
        </pc:sldLayoutChg>
        <pc:sldLayoutChg chg="mod">
          <pc:chgData name="Andrew Reid" userId="S::a520267@uad.ac.uk::18616509-7996-414d-9d2b-a6274e744eca" providerId="AD" clId="Web-{81419C89-5FE1-5B76-D6F1-8B6444BB4584}" dt="2024-10-14T09:44:32.091" v="86"/>
          <pc:sldLayoutMkLst>
            <pc:docMk/>
            <pc:sldMasterMk cId="908306627" sldId="2147483682"/>
            <pc:sldLayoutMk cId="3566202017" sldId="2147483684"/>
          </pc:sldLayoutMkLst>
        </pc:sldLayoutChg>
        <pc:sldLayoutChg chg="mod">
          <pc:chgData name="Andrew Reid" userId="S::a520267@uad.ac.uk::18616509-7996-414d-9d2b-a6274e744eca" providerId="AD" clId="Web-{81419C89-5FE1-5B76-D6F1-8B6444BB4584}" dt="2024-10-14T09:44:32.091" v="86"/>
          <pc:sldLayoutMkLst>
            <pc:docMk/>
            <pc:sldMasterMk cId="908306627" sldId="2147483682"/>
            <pc:sldLayoutMk cId="3072857571" sldId="2147483685"/>
          </pc:sldLayoutMkLst>
        </pc:sldLayoutChg>
        <pc:sldLayoutChg chg="mod">
          <pc:chgData name="Andrew Reid" userId="S::a520267@uad.ac.uk::18616509-7996-414d-9d2b-a6274e744eca" providerId="AD" clId="Web-{81419C89-5FE1-5B76-D6F1-8B6444BB4584}" dt="2024-10-14T09:44:32.091" v="86"/>
          <pc:sldLayoutMkLst>
            <pc:docMk/>
            <pc:sldMasterMk cId="908306627" sldId="2147483682"/>
            <pc:sldLayoutMk cId="468817977" sldId="2147483686"/>
          </pc:sldLayoutMkLst>
        </pc:sldLayoutChg>
        <pc:sldLayoutChg chg="mod">
          <pc:chgData name="Andrew Reid" userId="S::a520267@uad.ac.uk::18616509-7996-414d-9d2b-a6274e744eca" providerId="AD" clId="Web-{81419C89-5FE1-5B76-D6F1-8B6444BB4584}" dt="2024-10-14T09:44:32.091" v="86"/>
          <pc:sldLayoutMkLst>
            <pc:docMk/>
            <pc:sldMasterMk cId="908306627" sldId="2147483682"/>
            <pc:sldLayoutMk cId="1448271491" sldId="2147483687"/>
          </pc:sldLayoutMkLst>
        </pc:sldLayoutChg>
        <pc:sldLayoutChg chg="mod">
          <pc:chgData name="Andrew Reid" userId="S::a520267@uad.ac.uk::18616509-7996-414d-9d2b-a6274e744eca" providerId="AD" clId="Web-{81419C89-5FE1-5B76-D6F1-8B6444BB4584}" dt="2024-10-14T09:44:32.091" v="86"/>
          <pc:sldLayoutMkLst>
            <pc:docMk/>
            <pc:sldMasterMk cId="908306627" sldId="2147483682"/>
            <pc:sldLayoutMk cId="2227040553" sldId="2147483688"/>
          </pc:sldLayoutMkLst>
        </pc:sldLayoutChg>
        <pc:sldLayoutChg chg="mod">
          <pc:chgData name="Andrew Reid" userId="S::a520267@uad.ac.uk::18616509-7996-414d-9d2b-a6274e744eca" providerId="AD" clId="Web-{81419C89-5FE1-5B76-D6F1-8B6444BB4584}" dt="2024-10-14T09:44:32.091" v="86"/>
          <pc:sldLayoutMkLst>
            <pc:docMk/>
            <pc:sldMasterMk cId="908306627" sldId="2147483682"/>
            <pc:sldLayoutMk cId="870400098" sldId="2147483689"/>
          </pc:sldLayoutMkLst>
        </pc:sldLayoutChg>
        <pc:sldLayoutChg chg="mod">
          <pc:chgData name="Andrew Reid" userId="S::a520267@uad.ac.uk::18616509-7996-414d-9d2b-a6274e744eca" providerId="AD" clId="Web-{81419C89-5FE1-5B76-D6F1-8B6444BB4584}" dt="2024-10-14T09:44:32.091" v="86"/>
          <pc:sldLayoutMkLst>
            <pc:docMk/>
            <pc:sldMasterMk cId="908306627" sldId="2147483682"/>
            <pc:sldLayoutMk cId="4225730440" sldId="2147483690"/>
          </pc:sldLayoutMkLst>
        </pc:sldLayoutChg>
        <pc:sldLayoutChg chg="mod">
          <pc:chgData name="Andrew Reid" userId="S::a520267@uad.ac.uk::18616509-7996-414d-9d2b-a6274e744eca" providerId="AD" clId="Web-{81419C89-5FE1-5B76-D6F1-8B6444BB4584}" dt="2024-10-14T09:44:32.091" v="86"/>
          <pc:sldLayoutMkLst>
            <pc:docMk/>
            <pc:sldMasterMk cId="908306627" sldId="2147483682"/>
            <pc:sldLayoutMk cId="3410385511" sldId="2147483691"/>
          </pc:sldLayoutMkLst>
        </pc:sldLayoutChg>
        <pc:sldLayoutChg chg="mod">
          <pc:chgData name="Andrew Reid" userId="S::a520267@uad.ac.uk::18616509-7996-414d-9d2b-a6274e744eca" providerId="AD" clId="Web-{81419C89-5FE1-5B76-D6F1-8B6444BB4584}" dt="2024-10-14T09:44:32.091" v="86"/>
          <pc:sldLayoutMkLst>
            <pc:docMk/>
            <pc:sldMasterMk cId="908306627" sldId="2147483682"/>
            <pc:sldLayoutMk cId="2962737095" sldId="2147483692"/>
          </pc:sldLayoutMkLst>
        </pc:sldLayoutChg>
        <pc:sldLayoutChg chg="mod">
          <pc:chgData name="Andrew Reid" userId="S::a520267@uad.ac.uk::18616509-7996-414d-9d2b-a6274e744eca" providerId="AD" clId="Web-{81419C89-5FE1-5B76-D6F1-8B6444BB4584}" dt="2024-10-14T09:44:32.091" v="86"/>
          <pc:sldLayoutMkLst>
            <pc:docMk/>
            <pc:sldMasterMk cId="908306627" sldId="2147483682"/>
            <pc:sldLayoutMk cId="3668234788" sldId="2147483693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ECEF71-DBF3-41E1-B11E-78B42BB39937}" type="datetimeFigureOut">
              <a:rPr lang="en-GB" smtClean="0"/>
              <a:t>15/10/2024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EF5096-A72C-444F-AEC5-70BFC83C50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938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10/15/2024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985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smtClean="0"/>
              <a:t>10/15/2024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737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smtClean="0"/>
              <a:t>10/15/2024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34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smtClean="0"/>
              <a:t>10/15/2024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202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10/15/2024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857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smtClean="0"/>
              <a:t>10/15/2024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817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smtClean="0"/>
              <a:t>10/15/2024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271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smtClean="0"/>
              <a:t>10/15/2024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040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smtClean="0"/>
              <a:t>10/15/2024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40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smtClean="0"/>
              <a:t>10/15/2024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67503" cy="320040"/>
          </a:xfrm>
        </p:spPr>
        <p:txBody>
          <a:bodyPr/>
          <a:lstStyle>
            <a:lvl1pPr>
              <a:defRPr>
                <a:solidFill>
                  <a:srgbClr val="FFFFFF">
                    <a:alpha val="69804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730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9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smtClean="0"/>
              <a:t>10/15/2024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8523" y="6236208"/>
            <a:ext cx="5103729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385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smtClean="0"/>
              <a:t>10/15/2024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306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E033B-97A6-12E6-225A-BDB01DF565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Game Jam Workshop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496826-BBD1-4F6F-57CD-2943AB4BE9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/>
              <a:t>Include+ Project</a:t>
            </a:r>
          </a:p>
          <a:p>
            <a:r>
              <a:rPr lang="en-GB" dirty="0"/>
              <a:t>October 2024</a:t>
            </a:r>
          </a:p>
        </p:txBody>
      </p:sp>
      <p:pic>
        <p:nvPicPr>
          <p:cNvPr id="1030" name="Picture 6" descr="Vacancies with Youthlink Scotland – June 2024 – Goodmoves">
            <a:extLst>
              <a:ext uri="{FF2B5EF4-FFF2-40B4-BE49-F238E27FC236}">
                <a16:creationId xmlns:a16="http://schemas.microsoft.com/office/drawing/2014/main" id="{5D3170A3-49A7-6CDF-059C-C6D255A50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859" y="5659673"/>
            <a:ext cx="3358323" cy="945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78FB424C-B4DB-E4CC-6123-7E3B9A3C61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45" y="5592438"/>
            <a:ext cx="3145701" cy="101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DataKirk">
            <a:extLst>
              <a:ext uri="{FF2B5EF4-FFF2-40B4-BE49-F238E27FC236}">
                <a16:creationId xmlns:a16="http://schemas.microsoft.com/office/drawing/2014/main" id="{250DE03C-CD9F-5666-8FF9-260AE8306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885" y="5659672"/>
            <a:ext cx="1808096" cy="945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omepage | OYCI">
            <a:extLst>
              <a:ext uri="{FF2B5EF4-FFF2-40B4-BE49-F238E27FC236}">
                <a16:creationId xmlns:a16="http://schemas.microsoft.com/office/drawing/2014/main" id="{D75D2A01-BFC5-A461-A739-75A3079D8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6673" y="5654864"/>
            <a:ext cx="2287509" cy="950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2362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B0140-39E7-306F-CDA3-651C439C6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0F9280-DE01-F2E2-3D09-B775BC1133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/>
              <a:t>What is a Game Jam?</a:t>
            </a:r>
          </a:p>
          <a:p>
            <a:endParaRPr lang="en-GB" dirty="0"/>
          </a:p>
          <a:p>
            <a:r>
              <a:rPr lang="en-GB" dirty="0"/>
              <a:t>Task: Creating Your Game</a:t>
            </a:r>
          </a:p>
          <a:p>
            <a:endParaRPr lang="en-GB" dirty="0"/>
          </a:p>
          <a:p>
            <a:r>
              <a:rPr lang="en-GB" dirty="0"/>
              <a:t>What Happens Next?</a:t>
            </a:r>
          </a:p>
        </p:txBody>
      </p:sp>
    </p:spTree>
    <p:extLst>
      <p:ext uri="{BB962C8B-B14F-4D97-AF65-F5344CB8AC3E}">
        <p14:creationId xmlns:p14="http://schemas.microsoft.com/office/powerpoint/2010/main" val="2656976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BCC6F-FDC9-4A50-43AA-AAD3BD50E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What is a Game Jam?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8C38D9-FFEE-7C38-1D89-5788445B80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A Game Jam is a fast-paced approach to making games, with games being made within a very short period of time.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Some Game Jams take place over one week; other game jams last one hour!</a:t>
            </a:r>
          </a:p>
          <a:p>
            <a:pPr marL="0" indent="0">
              <a:buNone/>
            </a:pPr>
            <a:r>
              <a:rPr lang="en-GB" dirty="0"/>
              <a:t>(</a:t>
            </a:r>
            <a:r>
              <a:rPr lang="en-GB" i="1" dirty="0"/>
              <a:t>Most commonly, a game jam lasts for 48- or 72-hours.</a:t>
            </a:r>
            <a:r>
              <a:rPr lang="en-GB" dirty="0"/>
              <a:t>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The primary goal of a Game Jam is to create a prototype for a game, but they are also useful for </a:t>
            </a:r>
            <a:r>
              <a:rPr lang="en-GB" b="1" dirty="0"/>
              <a:t>learning new skills</a:t>
            </a:r>
            <a:r>
              <a:rPr lang="en-GB" dirty="0"/>
              <a:t>, </a:t>
            </a:r>
            <a:r>
              <a:rPr lang="en-GB" b="1" dirty="0"/>
              <a:t>meeting new people</a:t>
            </a:r>
            <a:r>
              <a:rPr lang="en-GB" dirty="0"/>
              <a:t>, and </a:t>
            </a:r>
            <a:r>
              <a:rPr lang="en-GB" b="1" dirty="0"/>
              <a:t>trying out new ideas</a:t>
            </a:r>
            <a:r>
              <a:rPr lang="en-GB" dirty="0"/>
              <a:t> (even if they don't work!)</a:t>
            </a:r>
          </a:p>
        </p:txBody>
      </p:sp>
    </p:spTree>
    <p:extLst>
      <p:ext uri="{BB962C8B-B14F-4D97-AF65-F5344CB8AC3E}">
        <p14:creationId xmlns:p14="http://schemas.microsoft.com/office/powerpoint/2010/main" val="1650831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BCC6F-FDC9-4A50-43AA-AAD3BD50E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What is a Game Jam?</a:t>
            </a:r>
          </a:p>
        </p:txBody>
      </p:sp>
      <p:pic>
        <p:nvPicPr>
          <p:cNvPr id="4" name="Content Placeholder 3" descr="2017-11-24 16.26.44.jpg">
            <a:extLst>
              <a:ext uri="{FF2B5EF4-FFF2-40B4-BE49-F238E27FC236}">
                <a16:creationId xmlns:a16="http://schemas.microsoft.com/office/drawing/2014/main" id="{CBBB486B-DCB3-30A4-A315-ECB136443D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5915" t="6004" r="33662" b="18512"/>
          <a:stretch/>
        </p:blipFill>
        <p:spPr>
          <a:xfrm>
            <a:off x="8018899" y="2387641"/>
            <a:ext cx="4089115" cy="3833709"/>
          </a:xfrm>
          <a:ln w="28575">
            <a:solidFill>
              <a:schemeClr val="bg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4A111AF-0A43-566D-5905-1CEF08954274}"/>
              </a:ext>
            </a:extLst>
          </p:cNvPr>
          <p:cNvSpPr txBox="1"/>
          <p:nvPr/>
        </p:nvSpPr>
        <p:spPr>
          <a:xfrm>
            <a:off x="98746" y="6219825"/>
            <a:ext cx="40767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/>
              <a:t>A biographical game with "smelling" tins</a:t>
            </a:r>
          </a:p>
          <a:p>
            <a:pPr algn="ctr"/>
            <a:r>
              <a:rPr lang="en-US" sz="1400" dirty="0"/>
              <a:t>(Sensory Game Jam, 2019 – 1 week)</a:t>
            </a:r>
          </a:p>
        </p:txBody>
      </p:sp>
      <p:pic>
        <p:nvPicPr>
          <p:cNvPr id="6" name="Picture 5" descr="DSC_0018.JPG">
            <a:extLst>
              <a:ext uri="{FF2B5EF4-FFF2-40B4-BE49-F238E27FC236}">
                <a16:creationId xmlns:a16="http://schemas.microsoft.com/office/drawing/2014/main" id="{B46EBD69-4951-3747-0544-61368FCA99E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379" r="29345" b="13169"/>
          <a:stretch/>
        </p:blipFill>
        <p:spPr>
          <a:xfrm>
            <a:off x="94527" y="2387170"/>
            <a:ext cx="4086642" cy="3828020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3ACBBFD-BA95-0879-660E-E03568CC151F}"/>
              </a:ext>
            </a:extLst>
          </p:cNvPr>
          <p:cNvSpPr txBox="1"/>
          <p:nvPr/>
        </p:nvSpPr>
        <p:spPr>
          <a:xfrm>
            <a:off x="8020049" y="6219824"/>
            <a:ext cx="40767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/>
              <a:t>A storyboard for game ideas</a:t>
            </a:r>
          </a:p>
          <a:p>
            <a:pPr algn="ctr"/>
            <a:r>
              <a:rPr lang="en-US" sz="1400" dirty="0"/>
              <a:t>(Narrative Game Jam, 2017 – 4 hours)</a:t>
            </a:r>
          </a:p>
        </p:txBody>
      </p:sp>
      <p:pic>
        <p:nvPicPr>
          <p:cNvPr id="8" name="Picture 7" descr="Damage Control">
            <a:extLst>
              <a:ext uri="{FF2B5EF4-FFF2-40B4-BE49-F238E27FC236}">
                <a16:creationId xmlns:a16="http://schemas.microsoft.com/office/drawing/2014/main" id="{D900D656-0638-E212-44C2-9AA5CC597E1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173" r="22461"/>
          <a:stretch/>
        </p:blipFill>
        <p:spPr>
          <a:xfrm>
            <a:off x="4223071" y="2390775"/>
            <a:ext cx="3747536" cy="3829050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4B32E6D-37A1-10E4-A8C2-F233740A28A2}"/>
              </a:ext>
            </a:extLst>
          </p:cNvPr>
          <p:cNvSpPr txBox="1"/>
          <p:nvPr/>
        </p:nvSpPr>
        <p:spPr>
          <a:xfrm>
            <a:off x="4061145" y="6219825"/>
            <a:ext cx="40767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/>
              <a:t>An air traffic control simulator</a:t>
            </a:r>
          </a:p>
          <a:p>
            <a:pPr algn="ctr"/>
            <a:r>
              <a:rPr lang="en-US" sz="1400" dirty="0"/>
              <a:t>(NATS Game Jam, 2018 – 1 week)</a:t>
            </a:r>
          </a:p>
        </p:txBody>
      </p:sp>
    </p:spTree>
    <p:extLst>
      <p:ext uri="{BB962C8B-B14F-4D97-AF65-F5344CB8AC3E}">
        <p14:creationId xmlns:p14="http://schemas.microsoft.com/office/powerpoint/2010/main" val="2756877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BCC6F-FDC9-4A50-43AA-AAD3BD50E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What is a Game Jam?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8C38D9-FFEE-7C38-1D89-5788445B80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dirty="0"/>
              <a:t>We have </a:t>
            </a:r>
            <a:r>
              <a:rPr lang="en-GB" b="1" dirty="0"/>
              <a:t>four hours</a:t>
            </a:r>
            <a:r>
              <a:rPr lang="en-GB" dirty="0"/>
              <a:t> to develop what we can for our game concepts!</a:t>
            </a:r>
            <a:endParaRPr lang="en-US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This can be:</a:t>
            </a:r>
          </a:p>
          <a:p>
            <a:r>
              <a:rPr lang="en-GB" dirty="0"/>
              <a:t>Game Design (explaining how mechanics and features will work)</a:t>
            </a:r>
          </a:p>
          <a:p>
            <a:r>
              <a:rPr lang="en-GB" dirty="0"/>
              <a:t>Artwork (hand-drawn or digital)</a:t>
            </a:r>
          </a:p>
          <a:p>
            <a:r>
              <a:rPr lang="en-GB" dirty="0"/>
              <a:t>Sound Development (creating an audio drama that represents your game)</a:t>
            </a:r>
          </a:p>
          <a:p>
            <a:r>
              <a:rPr lang="en-GB" dirty="0"/>
              <a:t>Prototyping (using </a:t>
            </a:r>
            <a:r>
              <a:rPr lang="en-GB" dirty="0" err="1"/>
              <a:t>GameMaker</a:t>
            </a:r>
            <a:r>
              <a:rPr lang="en-GB" dirty="0"/>
              <a:t>, Scratch, or paper to show your game working)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4973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BCC6F-FDC9-4A50-43AA-AAD3BD50E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Task: Creating Your Game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8C38D9-FFEE-7C38-1D89-5788445B80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dirty="0"/>
              <a:t>As a team (or a collection of smaller teams) you are tasked with one of the following: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b="1" dirty="0"/>
              <a:t>Option One:</a:t>
            </a:r>
            <a:r>
              <a:rPr lang="en-GB" dirty="0"/>
              <a:t> Complete the Game Concept sheet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b="1" dirty="0"/>
              <a:t>Option Two</a:t>
            </a:r>
            <a:r>
              <a:rPr lang="en-GB" dirty="0"/>
              <a:t>: Produce Art, Audio, and/or paper prototypes for your game</a:t>
            </a:r>
          </a:p>
          <a:p>
            <a:endParaRPr lang="en-GB" dirty="0"/>
          </a:p>
          <a:p>
            <a:r>
              <a:rPr lang="en-GB" b="1" dirty="0"/>
              <a:t>Option Three: </a:t>
            </a:r>
            <a:r>
              <a:rPr lang="en-GB" dirty="0"/>
              <a:t>Create a playable digital version of your game (</a:t>
            </a:r>
            <a:r>
              <a:rPr lang="en-GB" i="1" u="sng" dirty="0"/>
              <a:t>one level</a:t>
            </a:r>
            <a:r>
              <a:rPr lang="en-GB" dirty="0"/>
              <a:t>)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995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BCC6F-FDC9-4A50-43AA-AAD3BD50E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Happens Next?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8C38D9-FFEE-7C38-1D89-5788445B80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>
              <a:buNone/>
            </a:pPr>
            <a:r>
              <a:rPr lang="en-GB" b="1" dirty="0"/>
              <a:t>Share your work!</a:t>
            </a:r>
          </a:p>
          <a:p>
            <a:pPr marL="0" indent="0">
              <a:buNone/>
            </a:pPr>
            <a:r>
              <a:rPr lang="en-GB" dirty="0"/>
              <a:t>Make sure to tell your friends and family about the game you are working on – and have them play it!</a:t>
            </a:r>
            <a:endParaRPr lang="en-GB" b="1"/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b="1" dirty="0"/>
              <a:t>Student support!</a:t>
            </a:r>
          </a:p>
          <a:p>
            <a:pPr marL="0" indent="0">
              <a:buNone/>
            </a:pPr>
            <a:r>
              <a:rPr lang="en-GB" dirty="0"/>
              <a:t>We will have two teams of game development students visiting you in the New Year and working on creating these games to be released!</a:t>
            </a:r>
            <a:endParaRPr lang="en-GB" b="1" dirty="0"/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b="1" dirty="0"/>
              <a:t>Keep making!</a:t>
            </a:r>
            <a:r>
              <a:rPr lang="en-GB" dirty="0"/>
              <a:t> </a:t>
            </a:r>
          </a:p>
          <a:p>
            <a:pPr marL="0" indent="0">
              <a:buNone/>
            </a:pPr>
            <a:r>
              <a:rPr lang="en-GB" dirty="0"/>
              <a:t>You are at the beginning of your game-making journey, and there are more ideas and games to be made.</a:t>
            </a:r>
          </a:p>
        </p:txBody>
      </p:sp>
    </p:spTree>
    <p:extLst>
      <p:ext uri="{BB962C8B-B14F-4D97-AF65-F5344CB8AC3E}">
        <p14:creationId xmlns:p14="http://schemas.microsoft.com/office/powerpoint/2010/main" val="24547545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E033B-97A6-12E6-225A-BDB01DF565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Thank You!</a:t>
            </a:r>
          </a:p>
        </p:txBody>
      </p:sp>
      <p:pic>
        <p:nvPicPr>
          <p:cNvPr id="1030" name="Picture 6" descr="Vacancies with Youthlink Scotland – June 2024 – Goodmoves">
            <a:extLst>
              <a:ext uri="{FF2B5EF4-FFF2-40B4-BE49-F238E27FC236}">
                <a16:creationId xmlns:a16="http://schemas.microsoft.com/office/drawing/2014/main" id="{5D3170A3-49A7-6CDF-059C-C6D255A50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859" y="5659673"/>
            <a:ext cx="3358323" cy="945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78FB424C-B4DB-E4CC-6123-7E3B9A3C61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45" y="5592438"/>
            <a:ext cx="3145701" cy="101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DataKirk">
            <a:extLst>
              <a:ext uri="{FF2B5EF4-FFF2-40B4-BE49-F238E27FC236}">
                <a16:creationId xmlns:a16="http://schemas.microsoft.com/office/drawing/2014/main" id="{250DE03C-CD9F-5666-8FF9-260AE8306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885" y="5659672"/>
            <a:ext cx="1808096" cy="945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omepage | OYCI">
            <a:extLst>
              <a:ext uri="{FF2B5EF4-FFF2-40B4-BE49-F238E27FC236}">
                <a16:creationId xmlns:a16="http://schemas.microsoft.com/office/drawing/2014/main" id="{D75D2A01-BFC5-A461-A739-75A3079D8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6673" y="5654864"/>
            <a:ext cx="2287509" cy="950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2344366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Yellow Orang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A425FB89-E954-4A2A-81DC-D90804A94DB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8745</TotalTime>
  <Words>441</Words>
  <Application>Microsoft Office PowerPoint</Application>
  <PresentationFormat>Widescreen</PresentationFormat>
  <Paragraphs>46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Parcel</vt:lpstr>
      <vt:lpstr>Game Jam Workshop</vt:lpstr>
      <vt:lpstr>Today</vt:lpstr>
      <vt:lpstr> What is a Game Jam?</vt:lpstr>
      <vt:lpstr> What is a Game Jam?</vt:lpstr>
      <vt:lpstr> What is a Game Jam?</vt:lpstr>
      <vt:lpstr>Task: Creating Your Game</vt:lpstr>
      <vt:lpstr>What Happens Next?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Game Engines Workshop</dc:title>
  <dc:creator>Andrew Reid</dc:creator>
  <cp:lastModifiedBy>Andrew Reid</cp:lastModifiedBy>
  <cp:revision>182</cp:revision>
  <dcterms:created xsi:type="dcterms:W3CDTF">2024-06-07T08:43:16Z</dcterms:created>
  <dcterms:modified xsi:type="dcterms:W3CDTF">2024-10-15T07:52:14Z</dcterms:modified>
</cp:coreProperties>
</file>