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20"/>
  </p:notesMasterIdLst>
  <p:sldIdLst>
    <p:sldId id="277" r:id="rId6"/>
    <p:sldId id="308" r:id="rId7"/>
    <p:sldId id="280" r:id="rId8"/>
    <p:sldId id="302" r:id="rId9"/>
    <p:sldId id="303" r:id="rId10"/>
    <p:sldId id="309" r:id="rId11"/>
    <p:sldId id="310" r:id="rId12"/>
    <p:sldId id="311" r:id="rId13"/>
    <p:sldId id="312" r:id="rId14"/>
    <p:sldId id="305" r:id="rId15"/>
    <p:sldId id="304" r:id="rId16"/>
    <p:sldId id="307" r:id="rId17"/>
    <p:sldId id="306" r:id="rId18"/>
    <p:sldId id="291" r:id="rId19"/>
  </p:sldIdLst>
  <p:sldSz cx="12192000" cy="6858000"/>
  <p:notesSz cx="7104063" cy="10234613"/>
  <p:defaultTextStyle>
    <a:defPPr marL="0" marR="0" indent="0" algn="l" defTabSz="457144" rtl="0" fontAlgn="auto" latinLnBrk="1" hangingPunct="0">
      <a:lnSpc>
        <a:spcPct val="100000"/>
      </a:lnSpc>
      <a:spcBef>
        <a:spcPts val="0"/>
      </a:spcBef>
      <a:spcAft>
        <a:spcPts val="0"/>
      </a:spcAft>
      <a:buClrTx/>
      <a:buSzTx/>
      <a:buFontTx/>
      <a:buNone/>
      <a:tabLst/>
      <a:defRPr kumimoji="0" sz="901" b="0" i="0" u="none" strike="noStrike" cap="none" spc="0" normalizeH="0" baseline="0">
        <a:ln>
          <a:noFill/>
        </a:ln>
        <a:solidFill>
          <a:srgbClr val="000000"/>
        </a:solidFill>
        <a:effectLst/>
        <a:uFillTx/>
      </a:defRPr>
    </a:defPPr>
    <a:lvl1pPr marL="0" marR="0" indent="0"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572"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144"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718"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290"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2862"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434"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007"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579"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217D7D20-6A41-91F7-E248-ECF7FB46EE5A}" name="Burke, Vanessa (DSIT)" initials="VB" userId="S::Vanessa.Burke@dsit.gov.uk::22220083-9d06-473e-a982-5f2a28c84ac3" providerId="AD"/>
  <p188:author id="{F0462E7D-3FA4-38F9-99BF-446404716168}" name="Piggin, Richard (DSIT)" initials="PR" userId="S::richard.piggin@dsit.gov.uk::4147dcde-706c-4b86-a304-1ec6ae455a08" providerId="AD"/>
  <p188:author id="{7F5B4FB9-96C5-D618-BBD6-277D4D298AC4}" name="Hutchinson, Gill (DSIT)" initials="HG" userId="S::gill.hutchinson@dsit.gov.uk::908ce217-403b-49c1-ba49-be15a4cd23b8" providerId="AD"/>
  <p188:author id="{EB0C45D9-3838-04E3-6FCA-7442B5FC28CB}" name="Riley, Harry (DSIT)" initials="RH" userId="S::harry.riley@dsit.gov.uk::4b96f4fb-1e19-4557-943b-87ab23036d3d" providerId="AD"/>
  <p188:author id="{279593FB-8522-57C4-F9D2-02328A41EABD}" name="Oakes, Alex (DSIT)" initials="AO" userId="S::alex.oakes@dsit.gov.uk::25dd1582-e9f6-4098-a47a-204c88d61e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96F97A-4600-EE51-271E-59257EEC3E64}" v="5" dt="2026-03-10T14:54:55.79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ley, Harry (DSIT)" userId="S::harry.riley@dsit.gov.uk::4b96f4fb-1e19-4557-943b-87ab23036d3d" providerId="AD" clId="Web-{48C7CDF6-92A3-EF6C-AE35-5659CAE3D712}"/>
    <pc:docChg chg="mod modSld">
      <pc:chgData name="Riley, Harry (DSIT)" userId="S::harry.riley@dsit.gov.uk::4b96f4fb-1e19-4557-943b-87ab23036d3d" providerId="AD" clId="Web-{48C7CDF6-92A3-EF6C-AE35-5659CAE3D712}" dt="2026-02-27T09:54:36.886" v="37" actId="20577"/>
      <pc:docMkLst>
        <pc:docMk/>
      </pc:docMkLst>
      <pc:sldChg chg="modSp">
        <pc:chgData name="Riley, Harry (DSIT)" userId="S::harry.riley@dsit.gov.uk::4b96f4fb-1e19-4557-943b-87ab23036d3d" providerId="AD" clId="Web-{48C7CDF6-92A3-EF6C-AE35-5659CAE3D712}" dt="2026-02-27T09:53:57.572" v="23" actId="20577"/>
        <pc:sldMkLst>
          <pc:docMk/>
          <pc:sldMk cId="181373600" sldId="304"/>
        </pc:sldMkLst>
        <pc:spChg chg="mod">
          <ac:chgData name="Riley, Harry (DSIT)" userId="S::harry.riley@dsit.gov.uk::4b96f4fb-1e19-4557-943b-87ab23036d3d" providerId="AD" clId="Web-{48C7CDF6-92A3-EF6C-AE35-5659CAE3D712}" dt="2026-02-27T09:53:57.572" v="23" actId="20577"/>
          <ac:spMkLst>
            <pc:docMk/>
            <pc:sldMk cId="181373600" sldId="304"/>
            <ac:spMk id="365" creationId="{948ACB7E-5D92-F79A-015B-E3D80C6E1964}"/>
          </ac:spMkLst>
        </pc:spChg>
      </pc:sldChg>
      <pc:sldChg chg="modSp">
        <pc:chgData name="Riley, Harry (DSIT)" userId="S::harry.riley@dsit.gov.uk::4b96f4fb-1e19-4557-943b-87ab23036d3d" providerId="AD" clId="Web-{48C7CDF6-92A3-EF6C-AE35-5659CAE3D712}" dt="2026-02-27T09:54:36.886" v="37" actId="20577"/>
        <pc:sldMkLst>
          <pc:docMk/>
          <pc:sldMk cId="3789592972" sldId="306"/>
        </pc:sldMkLst>
        <pc:spChg chg="mod">
          <ac:chgData name="Riley, Harry (DSIT)" userId="S::harry.riley@dsit.gov.uk::4b96f4fb-1e19-4557-943b-87ab23036d3d" providerId="AD" clId="Web-{48C7CDF6-92A3-EF6C-AE35-5659CAE3D712}" dt="2026-02-27T09:54:36.886" v="37" actId="20577"/>
          <ac:spMkLst>
            <pc:docMk/>
            <pc:sldMk cId="3789592972" sldId="306"/>
            <ac:spMk id="2" creationId="{4E635C4A-1676-D94B-806B-D093C109ECF4}"/>
          </ac:spMkLst>
        </pc:spChg>
      </pc:sldChg>
    </pc:docChg>
  </pc:docChgLst>
  <pc:docChgLst>
    <pc:chgData name="Oakes, Alex (DSIT)" userId="S::alex.oakes@dsit.gov.uk::25dd1582-e9f6-4098-a47a-204c88d61e6b" providerId="AD" clId="Web-{5EEB973C-6FCA-759E-F84B-E35C99E6D52F}"/>
    <pc:docChg chg="modSld">
      <pc:chgData name="Oakes, Alex (DSIT)" userId="S::alex.oakes@dsit.gov.uk::25dd1582-e9f6-4098-a47a-204c88d61e6b" providerId="AD" clId="Web-{5EEB973C-6FCA-759E-F84B-E35C99E6D52F}" dt="2026-02-26T16:24:11.358" v="5" actId="1076"/>
      <pc:docMkLst>
        <pc:docMk/>
      </pc:docMkLst>
      <pc:sldChg chg="modSp">
        <pc:chgData name="Oakes, Alex (DSIT)" userId="S::alex.oakes@dsit.gov.uk::25dd1582-e9f6-4098-a47a-204c88d61e6b" providerId="AD" clId="Web-{5EEB973C-6FCA-759E-F84B-E35C99E6D52F}" dt="2026-02-26T16:24:11.358" v="5" actId="1076"/>
        <pc:sldMkLst>
          <pc:docMk/>
          <pc:sldMk cId="0" sldId="277"/>
        </pc:sldMkLst>
        <pc:spChg chg="mod">
          <ac:chgData name="Oakes, Alex (DSIT)" userId="S::alex.oakes@dsit.gov.uk::25dd1582-e9f6-4098-a47a-204c88d61e6b" providerId="AD" clId="Web-{5EEB973C-6FCA-759E-F84B-E35C99E6D52F}" dt="2026-02-26T16:24:11.358" v="5" actId="1076"/>
          <ac:spMkLst>
            <pc:docMk/>
            <pc:sldMk cId="0" sldId="277"/>
            <ac:spMk id="2" creationId="{925F8172-B59D-0B7A-D9AF-B989EF3C854D}"/>
          </ac:spMkLst>
        </pc:spChg>
        <pc:spChg chg="mod">
          <ac:chgData name="Oakes, Alex (DSIT)" userId="S::alex.oakes@dsit.gov.uk::25dd1582-e9f6-4098-a47a-204c88d61e6b" providerId="AD" clId="Web-{5EEB973C-6FCA-759E-F84B-E35C99E6D52F}" dt="2026-02-26T16:24:06.030" v="4" actId="20577"/>
          <ac:spMkLst>
            <pc:docMk/>
            <pc:sldMk cId="0" sldId="277"/>
            <ac:spMk id="345" creationId="{00000000-0000-0000-0000-000000000000}"/>
          </ac:spMkLst>
        </pc:spChg>
      </pc:sldChg>
    </pc:docChg>
  </pc:docChgLst>
  <pc:docChgLst>
    <pc:chgData name="Oakes, Alex (DSIT)" userId="S::alex.oakes@dsit.gov.uk::25dd1582-e9f6-4098-a47a-204c88d61e6b" providerId="AD" clId="Web-{67EB3580-D4BE-3C29-96B1-716C67C6965C}"/>
    <pc:docChg chg="addSld modSld sldOrd">
      <pc:chgData name="Oakes, Alex (DSIT)" userId="S::alex.oakes@dsit.gov.uk::25dd1582-e9f6-4098-a47a-204c88d61e6b" providerId="AD" clId="Web-{67EB3580-D4BE-3C29-96B1-716C67C6965C}" dt="2026-02-26T13:45:25.686" v="391" actId="14100"/>
      <pc:docMkLst>
        <pc:docMk/>
      </pc:docMkLst>
      <pc:sldChg chg="modSp">
        <pc:chgData name="Oakes, Alex (DSIT)" userId="S::alex.oakes@dsit.gov.uk::25dd1582-e9f6-4098-a47a-204c88d61e6b" providerId="AD" clId="Web-{67EB3580-D4BE-3C29-96B1-716C67C6965C}" dt="2026-02-26T13:41:21.515" v="353" actId="20577"/>
        <pc:sldMkLst>
          <pc:docMk/>
          <pc:sldMk cId="0" sldId="280"/>
        </pc:sldMkLst>
        <pc:spChg chg="mod">
          <ac:chgData name="Oakes, Alex (DSIT)" userId="S::alex.oakes@dsit.gov.uk::25dd1582-e9f6-4098-a47a-204c88d61e6b" providerId="AD" clId="Web-{67EB3580-D4BE-3C29-96B1-716C67C6965C}" dt="2026-02-26T13:41:19.905" v="352" actId="14100"/>
          <ac:spMkLst>
            <pc:docMk/>
            <pc:sldMk cId="0" sldId="280"/>
            <ac:spMk id="364" creationId="{00000000-0000-0000-0000-000000000000}"/>
          </ac:spMkLst>
        </pc:spChg>
        <pc:spChg chg="mod">
          <ac:chgData name="Oakes, Alex (DSIT)" userId="S::alex.oakes@dsit.gov.uk::25dd1582-e9f6-4098-a47a-204c88d61e6b" providerId="AD" clId="Web-{67EB3580-D4BE-3C29-96B1-716C67C6965C}" dt="2026-02-26T13:41:21.515" v="353" actId="20577"/>
          <ac:spMkLst>
            <pc:docMk/>
            <pc:sldMk cId="0" sldId="280"/>
            <ac:spMk id="365" creationId="{00000000-0000-0000-0000-000000000000}"/>
          </ac:spMkLst>
        </pc:spChg>
      </pc:sldChg>
      <pc:sldChg chg="modSp">
        <pc:chgData name="Oakes, Alex (DSIT)" userId="S::alex.oakes@dsit.gov.uk::25dd1582-e9f6-4098-a47a-204c88d61e6b" providerId="AD" clId="Web-{67EB3580-D4BE-3C29-96B1-716C67C6965C}" dt="2026-02-26T13:45:25.686" v="391" actId="14100"/>
        <pc:sldMkLst>
          <pc:docMk/>
          <pc:sldMk cId="0" sldId="291"/>
        </pc:sldMkLst>
        <pc:spChg chg="mod">
          <ac:chgData name="Oakes, Alex (DSIT)" userId="S::alex.oakes@dsit.gov.uk::25dd1582-e9f6-4098-a47a-204c88d61e6b" providerId="AD" clId="Web-{67EB3580-D4BE-3C29-96B1-716C67C6965C}" dt="2026-02-26T13:45:25.686" v="391" actId="14100"/>
          <ac:spMkLst>
            <pc:docMk/>
            <pc:sldMk cId="0" sldId="291"/>
            <ac:spMk id="468" creationId="{00000000-0000-0000-0000-000000000000}"/>
          </ac:spMkLst>
        </pc:spChg>
      </pc:sldChg>
      <pc:sldChg chg="modSp">
        <pc:chgData name="Oakes, Alex (DSIT)" userId="S::alex.oakes@dsit.gov.uk::25dd1582-e9f6-4098-a47a-204c88d61e6b" providerId="AD" clId="Web-{67EB3580-D4BE-3C29-96B1-716C67C6965C}" dt="2026-02-26T13:42:35.274" v="358" actId="1076"/>
        <pc:sldMkLst>
          <pc:docMk/>
          <pc:sldMk cId="2087735350" sldId="302"/>
        </pc:sldMkLst>
        <pc:spChg chg="mod">
          <ac:chgData name="Oakes, Alex (DSIT)" userId="S::alex.oakes@dsit.gov.uk::25dd1582-e9f6-4098-a47a-204c88d61e6b" providerId="AD" clId="Web-{67EB3580-D4BE-3C29-96B1-716C67C6965C}" dt="2026-02-26T13:42:35.274" v="358" actId="1076"/>
          <ac:spMkLst>
            <pc:docMk/>
            <pc:sldMk cId="2087735350" sldId="302"/>
            <ac:spMk id="364" creationId="{8ACF2DC4-8248-9E18-B8E5-014BEF011A68}"/>
          </ac:spMkLst>
        </pc:spChg>
        <pc:spChg chg="mod">
          <ac:chgData name="Oakes, Alex (DSIT)" userId="S::alex.oakes@dsit.gov.uk::25dd1582-e9f6-4098-a47a-204c88d61e6b" providerId="AD" clId="Web-{67EB3580-D4BE-3C29-96B1-716C67C6965C}" dt="2026-02-26T13:42:27.742" v="357" actId="20577"/>
          <ac:spMkLst>
            <pc:docMk/>
            <pc:sldMk cId="2087735350" sldId="302"/>
            <ac:spMk id="365" creationId="{B6C12A8C-9F20-F099-327D-CB19876CA6AB}"/>
          </ac:spMkLst>
        </pc:spChg>
      </pc:sldChg>
      <pc:sldChg chg="modSp">
        <pc:chgData name="Oakes, Alex (DSIT)" userId="S::alex.oakes@dsit.gov.uk::25dd1582-e9f6-4098-a47a-204c88d61e6b" providerId="AD" clId="Web-{67EB3580-D4BE-3C29-96B1-716C67C6965C}" dt="2026-02-26T13:44:56.279" v="387" actId="1076"/>
        <pc:sldMkLst>
          <pc:docMk/>
          <pc:sldMk cId="3789592972" sldId="306"/>
        </pc:sldMkLst>
        <pc:spChg chg="mod">
          <ac:chgData name="Oakes, Alex (DSIT)" userId="S::alex.oakes@dsit.gov.uk::25dd1582-e9f6-4098-a47a-204c88d61e6b" providerId="AD" clId="Web-{67EB3580-D4BE-3C29-96B1-716C67C6965C}" dt="2026-02-26T13:44:18.467" v="384" actId="1076"/>
          <ac:spMkLst>
            <pc:docMk/>
            <pc:sldMk cId="3789592972" sldId="306"/>
            <ac:spMk id="364" creationId="{7195C2F6-D189-E644-3E16-AD87E4E73400}"/>
          </ac:spMkLst>
        </pc:spChg>
        <pc:cxnChg chg="mod">
          <ac:chgData name="Oakes, Alex (DSIT)" userId="S::alex.oakes@dsit.gov.uk::25dd1582-e9f6-4098-a47a-204c88d61e6b" providerId="AD" clId="Web-{67EB3580-D4BE-3C29-96B1-716C67C6965C}" dt="2026-02-26T13:44:56.279" v="387" actId="1076"/>
          <ac:cxnSpMkLst>
            <pc:docMk/>
            <pc:sldMk cId="3789592972" sldId="306"/>
            <ac:cxnSpMk id="5" creationId="{279986B1-CBBB-1F9B-3704-8AE895F462BD}"/>
          </ac:cxnSpMkLst>
        </pc:cxnChg>
      </pc:sldChg>
      <pc:sldChg chg="modSp">
        <pc:chgData name="Oakes, Alex (DSIT)" userId="S::alex.oakes@dsit.gov.uk::25dd1582-e9f6-4098-a47a-204c88d61e6b" providerId="AD" clId="Web-{67EB3580-D4BE-3C29-96B1-716C67C6965C}" dt="2026-02-26T13:45:09.279" v="389" actId="20577"/>
        <pc:sldMkLst>
          <pc:docMk/>
          <pc:sldMk cId="3588110206" sldId="307"/>
        </pc:sldMkLst>
        <pc:spChg chg="mod">
          <ac:chgData name="Oakes, Alex (DSIT)" userId="S::alex.oakes@dsit.gov.uk::25dd1582-e9f6-4098-a47a-204c88d61e6b" providerId="AD" clId="Web-{67EB3580-D4BE-3C29-96B1-716C67C6965C}" dt="2026-02-26T13:45:09.279" v="389" actId="20577"/>
          <ac:spMkLst>
            <pc:docMk/>
            <pc:sldMk cId="3588110206" sldId="307"/>
            <ac:spMk id="365" creationId="{1730F8B7-2B35-E36D-F9E9-F5D560F07256}"/>
          </ac:spMkLst>
        </pc:spChg>
      </pc:sldChg>
      <pc:sldChg chg="modSp">
        <pc:chgData name="Oakes, Alex (DSIT)" userId="S::alex.oakes@dsit.gov.uk::25dd1582-e9f6-4098-a47a-204c88d61e6b" providerId="AD" clId="Web-{67EB3580-D4BE-3C29-96B1-716C67C6965C}" dt="2026-02-26T13:40:51.839" v="350" actId="1076"/>
        <pc:sldMkLst>
          <pc:docMk/>
          <pc:sldMk cId="865522650" sldId="308"/>
        </pc:sldMkLst>
        <pc:spChg chg="mod">
          <ac:chgData name="Oakes, Alex (DSIT)" userId="S::alex.oakes@dsit.gov.uk::25dd1582-e9f6-4098-a47a-204c88d61e6b" providerId="AD" clId="Web-{67EB3580-D4BE-3C29-96B1-716C67C6965C}" dt="2026-02-26T13:40:51.839" v="350" actId="1076"/>
          <ac:spMkLst>
            <pc:docMk/>
            <pc:sldMk cId="865522650" sldId="308"/>
            <ac:spMk id="364" creationId="{DEA645F1-00C1-B11C-45DA-683776C1B1C3}"/>
          </ac:spMkLst>
        </pc:spChg>
        <pc:spChg chg="mod">
          <ac:chgData name="Oakes, Alex (DSIT)" userId="S::alex.oakes@dsit.gov.uk::25dd1582-e9f6-4098-a47a-204c88d61e6b" providerId="AD" clId="Web-{67EB3580-D4BE-3C29-96B1-716C67C6965C}" dt="2026-02-26T13:40:37.618" v="344" actId="1076"/>
          <ac:spMkLst>
            <pc:docMk/>
            <pc:sldMk cId="865522650" sldId="308"/>
            <ac:spMk id="365" creationId="{690947EC-B109-76BD-5C60-AA94E89A721F}"/>
          </ac:spMkLst>
        </pc:spChg>
      </pc:sldChg>
      <pc:sldChg chg="modSp add ord replId">
        <pc:chgData name="Oakes, Alex (DSIT)" userId="S::alex.oakes@dsit.gov.uk::25dd1582-e9f6-4098-a47a-204c88d61e6b" providerId="AD" clId="Web-{67EB3580-D4BE-3C29-96B1-716C67C6965C}" dt="2026-02-26T12:00:19.610" v="26"/>
        <pc:sldMkLst>
          <pc:docMk/>
          <pc:sldMk cId="1073396702" sldId="309"/>
        </pc:sldMkLst>
        <pc:spChg chg="mod">
          <ac:chgData name="Oakes, Alex (DSIT)" userId="S::alex.oakes@dsit.gov.uk::25dd1582-e9f6-4098-a47a-204c88d61e6b" providerId="AD" clId="Web-{67EB3580-D4BE-3C29-96B1-716C67C6965C}" dt="2026-02-26T12:00:09.844" v="24" actId="20577"/>
          <ac:spMkLst>
            <pc:docMk/>
            <pc:sldMk cId="1073396702" sldId="309"/>
            <ac:spMk id="360" creationId="{11BCB142-645A-F0FF-8553-FCE01782B16D}"/>
          </ac:spMkLst>
        </pc:spChg>
      </pc:sldChg>
      <pc:sldChg chg="modSp add replId">
        <pc:chgData name="Oakes, Alex (DSIT)" userId="S::alex.oakes@dsit.gov.uk::25dd1582-e9f6-4098-a47a-204c88d61e6b" providerId="AD" clId="Web-{67EB3580-D4BE-3C29-96B1-716C67C6965C}" dt="2026-02-26T13:43:34.056" v="381" actId="1076"/>
        <pc:sldMkLst>
          <pc:docMk/>
          <pc:sldMk cId="1056439240" sldId="310"/>
        </pc:sldMkLst>
        <pc:spChg chg="mod">
          <ac:chgData name="Oakes, Alex (DSIT)" userId="S::alex.oakes@dsit.gov.uk::25dd1582-e9f6-4098-a47a-204c88d61e6b" providerId="AD" clId="Web-{67EB3580-D4BE-3C29-96B1-716C67C6965C}" dt="2026-02-26T13:43:24.615" v="380" actId="20577"/>
          <ac:spMkLst>
            <pc:docMk/>
            <pc:sldMk cId="1056439240" sldId="310"/>
            <ac:spMk id="364" creationId="{B8A07F42-AE24-A424-8531-2D349627CA58}"/>
          </ac:spMkLst>
        </pc:spChg>
        <pc:spChg chg="mod">
          <ac:chgData name="Oakes, Alex (DSIT)" userId="S::alex.oakes@dsit.gov.uk::25dd1582-e9f6-4098-a47a-204c88d61e6b" providerId="AD" clId="Web-{67EB3580-D4BE-3C29-96B1-716C67C6965C}" dt="2026-02-26T13:43:34.056" v="381" actId="1076"/>
          <ac:spMkLst>
            <pc:docMk/>
            <pc:sldMk cId="1056439240" sldId="310"/>
            <ac:spMk id="365" creationId="{22DAF32D-68AB-3221-D092-151CDB988E4C}"/>
          </ac:spMkLst>
        </pc:spChg>
      </pc:sldChg>
    </pc:docChg>
  </pc:docChgLst>
  <pc:docChgLst>
    <pc:chgData name="Hutchinson, Gill (DSIT)" userId="S::gill.hutchinson@dsit.gov.uk::908ce217-403b-49c1-ba49-be15a4cd23b8" providerId="AD" clId="Web-{6BCB6671-C04F-8A3B-8976-50489CA288BB}"/>
    <pc:docChg chg="mod">
      <pc:chgData name="Hutchinson, Gill (DSIT)" userId="S::gill.hutchinson@dsit.gov.uk::908ce217-403b-49c1-ba49-be15a4cd23b8" providerId="AD" clId="Web-{6BCB6671-C04F-8A3B-8976-50489CA288BB}" dt="2026-02-26T16:02:39.909" v="0"/>
      <pc:docMkLst>
        <pc:docMk/>
      </pc:docMkLst>
    </pc:docChg>
  </pc:docChgLst>
  <pc:docChgLst>
    <pc:chgData name="Burke, Vanessa (DSIT)" userId="22220083-9d06-473e-a982-5f2a28c84ac3" providerId="ADAL" clId="{5AC0EF50-57E3-407F-B940-A336E3872381}"/>
    <pc:docChg chg="undo custSel addSld delSld modSld modNotesMaster">
      <pc:chgData name="Burke, Vanessa (DSIT)" userId="22220083-9d06-473e-a982-5f2a28c84ac3" providerId="ADAL" clId="{5AC0EF50-57E3-407F-B940-A336E3872381}" dt="2026-03-02T13:59:17.307" v="1168" actId="20577"/>
      <pc:docMkLst>
        <pc:docMk/>
      </pc:docMkLst>
      <pc:sldChg chg="modSp mod modCm">
        <pc:chgData name="Burke, Vanessa (DSIT)" userId="22220083-9d06-473e-a982-5f2a28c84ac3" providerId="ADAL" clId="{5AC0EF50-57E3-407F-B940-A336E3872381}" dt="2026-03-02T10:47:04.658" v="1150" actId="255"/>
        <pc:sldMkLst>
          <pc:docMk/>
          <pc:sldMk cId="0" sldId="277"/>
        </pc:sldMkLst>
        <pc:spChg chg="mod">
          <ac:chgData name="Burke, Vanessa (DSIT)" userId="22220083-9d06-473e-a982-5f2a28c84ac3" providerId="ADAL" clId="{5AC0EF50-57E3-407F-B940-A336E3872381}" dt="2026-02-26T16:07:01.326" v="1124" actId="1036"/>
          <ac:spMkLst>
            <pc:docMk/>
            <pc:sldMk cId="0" sldId="277"/>
            <ac:spMk id="2" creationId="{925F8172-B59D-0B7A-D9AF-B989EF3C854D}"/>
          </ac:spMkLst>
        </pc:spChg>
        <pc:spChg chg="mod">
          <ac:chgData name="Burke, Vanessa (DSIT)" userId="22220083-9d06-473e-a982-5f2a28c84ac3" providerId="ADAL" clId="{5AC0EF50-57E3-407F-B940-A336E3872381}" dt="2026-03-02T10:47:04.658" v="1150" actId="255"/>
          <ac:spMkLst>
            <pc:docMk/>
            <pc:sldMk cId="0" sldId="277"/>
            <ac:spMk id="345" creationId="{00000000-0000-0000-0000-000000000000}"/>
          </ac:spMkLst>
        </pc:spChg>
        <pc:picChg chg="mod">
          <ac:chgData name="Burke, Vanessa (DSIT)" userId="22220083-9d06-473e-a982-5f2a28c84ac3" providerId="ADAL" clId="{5AC0EF50-57E3-407F-B940-A336E3872381}" dt="2026-02-26T16:06:57.773" v="1120" actId="1036"/>
          <ac:picMkLst>
            <pc:docMk/>
            <pc:sldMk cId="0" sldId="277"/>
            <ac:picMk id="341" creationId="{00000000-0000-0000-0000-000000000000}"/>
          </ac:picMkLst>
        </pc:picChg>
        <pc:extLst>
          <p:ext xmlns:p="http://schemas.openxmlformats.org/presentationml/2006/main" uri="{D6D511B9-2390-475A-947B-AFAB55BFBCF1}">
            <pc226:cmChg xmlns:pc226="http://schemas.microsoft.com/office/powerpoint/2022/06/main/command" chg="mod">
              <pc226:chgData name="Burke, Vanessa (DSIT)" userId="22220083-9d06-473e-a982-5f2a28c84ac3" providerId="ADAL" clId="{5AC0EF50-57E3-407F-B940-A336E3872381}" dt="2026-03-02T10:46:59.368" v="1149" actId="20577"/>
              <pc2:cmMkLst xmlns:pc2="http://schemas.microsoft.com/office/powerpoint/2019/9/main/command">
                <pc:docMk/>
                <pc:sldMk cId="0" sldId="277"/>
                <pc2:cmMk id="{855446E1-E8AE-497E-9C1A-386B7EACCFC0}"/>
              </pc2:cmMkLst>
            </pc226:cmChg>
          </p:ext>
        </pc:extLst>
      </pc:sldChg>
      <pc:sldChg chg="addSp delSp modSp mod">
        <pc:chgData name="Burke, Vanessa (DSIT)" userId="22220083-9d06-473e-a982-5f2a28c84ac3" providerId="ADAL" clId="{5AC0EF50-57E3-407F-B940-A336E3872381}" dt="2026-02-26T12:45:17.282" v="568" actId="207"/>
        <pc:sldMkLst>
          <pc:docMk/>
          <pc:sldMk cId="0" sldId="291"/>
        </pc:sldMkLst>
        <pc:spChg chg="mod ord">
          <ac:chgData name="Burke, Vanessa (DSIT)" userId="22220083-9d06-473e-a982-5f2a28c84ac3" providerId="ADAL" clId="{5AC0EF50-57E3-407F-B940-A336E3872381}" dt="2026-02-26T12:42:19.704" v="408" actId="1036"/>
          <ac:spMkLst>
            <pc:docMk/>
            <pc:sldMk cId="0" sldId="291"/>
            <ac:spMk id="7" creationId="{F6CEF47A-A476-9F9C-76E5-522E12D63C93}"/>
          </ac:spMkLst>
        </pc:spChg>
        <pc:spChg chg="mod">
          <ac:chgData name="Burke, Vanessa (DSIT)" userId="22220083-9d06-473e-a982-5f2a28c84ac3" providerId="ADAL" clId="{5AC0EF50-57E3-407F-B940-A336E3872381}" dt="2026-02-26T12:42:33.225" v="441" actId="1036"/>
          <ac:spMkLst>
            <pc:docMk/>
            <pc:sldMk cId="0" sldId="291"/>
            <ac:spMk id="471" creationId="{00000000-0000-0000-0000-000000000000}"/>
          </ac:spMkLst>
        </pc:spChg>
        <pc:spChg chg="mod">
          <ac:chgData name="Burke, Vanessa (DSIT)" userId="22220083-9d06-473e-a982-5f2a28c84ac3" providerId="ADAL" clId="{5AC0EF50-57E3-407F-B940-A336E3872381}" dt="2026-02-26T12:42:25.637" v="409" actId="164"/>
          <ac:spMkLst>
            <pc:docMk/>
            <pc:sldMk cId="0" sldId="291"/>
            <ac:spMk id="473" creationId="{00000000-0000-0000-0000-000000000000}"/>
          </ac:spMkLst>
        </pc:spChg>
        <pc:spChg chg="mod">
          <ac:chgData name="Burke, Vanessa (DSIT)" userId="22220083-9d06-473e-a982-5f2a28c84ac3" providerId="ADAL" clId="{5AC0EF50-57E3-407F-B940-A336E3872381}" dt="2026-02-26T12:40:52.526" v="348" actId="1076"/>
          <ac:spMkLst>
            <pc:docMk/>
            <pc:sldMk cId="0" sldId="291"/>
            <ac:spMk id="474" creationId="{00000000-0000-0000-0000-000000000000}"/>
          </ac:spMkLst>
        </pc:spChg>
        <pc:spChg chg="mod">
          <ac:chgData name="Burke, Vanessa (DSIT)" userId="22220083-9d06-473e-a982-5f2a28c84ac3" providerId="ADAL" clId="{5AC0EF50-57E3-407F-B940-A336E3872381}" dt="2026-02-26T12:42:25.637" v="409" actId="164"/>
          <ac:spMkLst>
            <pc:docMk/>
            <pc:sldMk cId="0" sldId="291"/>
            <ac:spMk id="476" creationId="{00000000-0000-0000-0000-000000000000}"/>
          </ac:spMkLst>
        </pc:spChg>
        <pc:spChg chg="mod">
          <ac:chgData name="Burke, Vanessa (DSIT)" userId="22220083-9d06-473e-a982-5f2a28c84ac3" providerId="ADAL" clId="{5AC0EF50-57E3-407F-B940-A336E3872381}" dt="2026-02-26T12:45:17.282" v="568" actId="207"/>
          <ac:spMkLst>
            <pc:docMk/>
            <pc:sldMk cId="0" sldId="291"/>
            <ac:spMk id="477" creationId="{00000000-0000-0000-0000-000000000000}"/>
          </ac:spMkLst>
        </pc:spChg>
        <pc:grpChg chg="add mod">
          <ac:chgData name="Burke, Vanessa (DSIT)" userId="22220083-9d06-473e-a982-5f2a28c84ac3" providerId="ADAL" clId="{5AC0EF50-57E3-407F-B940-A336E3872381}" dt="2026-02-26T12:42:33.225" v="441" actId="1036"/>
          <ac:grpSpMkLst>
            <pc:docMk/>
            <pc:sldMk cId="0" sldId="291"/>
            <ac:grpSpMk id="3" creationId="{2400307C-DF4C-7F50-EE56-2921641436DD}"/>
          </ac:grpSpMkLst>
        </pc:grpChg>
        <pc:grpChg chg="add mod">
          <ac:chgData name="Burke, Vanessa (DSIT)" userId="22220083-9d06-473e-a982-5f2a28c84ac3" providerId="ADAL" clId="{5AC0EF50-57E3-407F-B940-A336E3872381}" dt="2026-02-26T12:42:45.820" v="480" actId="1036"/>
          <ac:grpSpMkLst>
            <pc:docMk/>
            <pc:sldMk cId="0" sldId="291"/>
            <ac:grpSpMk id="5" creationId="{C65D2696-26A1-2372-4567-C848E50783D6}"/>
          </ac:grpSpMkLst>
        </pc:grpChg>
        <pc:grpChg chg="add mod">
          <ac:chgData name="Burke, Vanessa (DSIT)" userId="22220083-9d06-473e-a982-5f2a28c84ac3" providerId="ADAL" clId="{5AC0EF50-57E3-407F-B940-A336E3872381}" dt="2026-02-26T12:42:19.704" v="408" actId="1036"/>
          <ac:grpSpMkLst>
            <pc:docMk/>
            <pc:sldMk cId="0" sldId="291"/>
            <ac:grpSpMk id="9" creationId="{85797E29-8F88-C74F-40E5-1790F6AC3715}"/>
          </ac:grpSpMkLst>
        </pc:grpChg>
        <pc:grpChg chg="add mod">
          <ac:chgData name="Burke, Vanessa (DSIT)" userId="22220083-9d06-473e-a982-5f2a28c84ac3" providerId="ADAL" clId="{5AC0EF50-57E3-407F-B940-A336E3872381}" dt="2026-02-26T12:42:27.532" v="427" actId="1036"/>
          <ac:grpSpMkLst>
            <pc:docMk/>
            <pc:sldMk cId="0" sldId="291"/>
            <ac:grpSpMk id="10" creationId="{22F3665E-7028-055E-3D84-CA1327A96787}"/>
          </ac:grpSpMkLst>
        </pc:grpChg>
        <pc:picChg chg="mod modCrop">
          <ac:chgData name="Burke, Vanessa (DSIT)" userId="22220083-9d06-473e-a982-5f2a28c84ac3" providerId="ADAL" clId="{5AC0EF50-57E3-407F-B940-A336E3872381}" dt="2026-02-26T12:42:19.704" v="408" actId="1036"/>
          <ac:picMkLst>
            <pc:docMk/>
            <pc:sldMk cId="0" sldId="291"/>
            <ac:picMk id="2" creationId="{2F7B9EDD-B0C7-315F-1905-E58158E801AA}"/>
          </ac:picMkLst>
        </pc:picChg>
        <pc:picChg chg="add mod">
          <ac:chgData name="Burke, Vanessa (DSIT)" userId="22220083-9d06-473e-a982-5f2a28c84ac3" providerId="ADAL" clId="{5AC0EF50-57E3-407F-B940-A336E3872381}" dt="2026-02-26T12:42:33.225" v="441" actId="1036"/>
          <ac:picMkLst>
            <pc:docMk/>
            <pc:sldMk cId="0" sldId="291"/>
            <ac:picMk id="1026" creationId="{F4EAA5A2-0A1B-9856-7319-7B63378CB079}"/>
          </ac:picMkLst>
        </pc:picChg>
        <pc:picChg chg="add mod">
          <ac:chgData name="Burke, Vanessa (DSIT)" userId="22220083-9d06-473e-a982-5f2a28c84ac3" providerId="ADAL" clId="{5AC0EF50-57E3-407F-B940-A336E3872381}" dt="2026-02-26T12:42:19.704" v="408" actId="1036"/>
          <ac:picMkLst>
            <pc:docMk/>
            <pc:sldMk cId="0" sldId="291"/>
            <ac:picMk id="1028" creationId="{62837049-035B-F7EE-6FDF-6084930BA02A}"/>
          </ac:picMkLst>
        </pc:picChg>
      </pc:sldChg>
      <pc:sldChg chg="modSp mod modCm">
        <pc:chgData name="Burke, Vanessa (DSIT)" userId="22220083-9d06-473e-a982-5f2a28c84ac3" providerId="ADAL" clId="{5AC0EF50-57E3-407F-B940-A336E3872381}" dt="2026-03-02T09:14:53.602" v="1134" actId="13926"/>
        <pc:sldMkLst>
          <pc:docMk/>
          <pc:sldMk cId="2087735350" sldId="302"/>
        </pc:sldMkLst>
        <pc:spChg chg="mod">
          <ac:chgData name="Burke, Vanessa (DSIT)" userId="22220083-9d06-473e-a982-5f2a28c84ac3" providerId="ADAL" clId="{5AC0EF50-57E3-407F-B940-A336E3872381}" dt="2026-03-02T09:14:53.602" v="1134" actId="13926"/>
          <ac:spMkLst>
            <pc:docMk/>
            <pc:sldMk cId="2087735350" sldId="302"/>
            <ac:spMk id="365" creationId="{B6C12A8C-9F20-F099-327D-CB19876CA6AB}"/>
          </ac:spMkLst>
        </pc:spChg>
        <pc:extLst>
          <p:ext xmlns:p="http://schemas.openxmlformats.org/presentationml/2006/main" uri="{D6D511B9-2390-475A-947B-AFAB55BFBCF1}">
            <pc226:cmChg xmlns:pc226="http://schemas.microsoft.com/office/powerpoint/2022/06/main/command" chg="mod">
              <pc226:chgData name="Burke, Vanessa (DSIT)" userId="22220083-9d06-473e-a982-5f2a28c84ac3" providerId="ADAL" clId="{5AC0EF50-57E3-407F-B940-A336E3872381}" dt="2026-03-02T09:14:40.935" v="1133" actId="20577"/>
              <pc2:cmMkLst xmlns:pc2="http://schemas.microsoft.com/office/powerpoint/2019/9/main/command">
                <pc:docMk/>
                <pc:sldMk cId="2087735350" sldId="302"/>
                <pc2:cmMk id="{EFB4EC20-80A7-4DE3-881C-984605571618}"/>
              </pc2:cmMkLst>
            </pc226:cmChg>
          </p:ext>
        </pc:extLst>
      </pc:sldChg>
      <pc:sldChg chg="modSp mod">
        <pc:chgData name="Burke, Vanessa (DSIT)" userId="22220083-9d06-473e-a982-5f2a28c84ac3" providerId="ADAL" clId="{5AC0EF50-57E3-407F-B940-A336E3872381}" dt="2026-03-02T13:59:17.307" v="1168" actId="20577"/>
        <pc:sldMkLst>
          <pc:docMk/>
          <pc:sldMk cId="1056439240" sldId="310"/>
        </pc:sldMkLst>
        <pc:spChg chg="mod">
          <ac:chgData name="Burke, Vanessa (DSIT)" userId="22220083-9d06-473e-a982-5f2a28c84ac3" providerId="ADAL" clId="{5AC0EF50-57E3-407F-B940-A336E3872381}" dt="2026-03-02T13:59:17.307" v="1168" actId="20577"/>
          <ac:spMkLst>
            <pc:docMk/>
            <pc:sldMk cId="1056439240" sldId="310"/>
            <ac:spMk id="365" creationId="{22DAF32D-68AB-3221-D092-151CDB988E4C}"/>
          </ac:spMkLst>
        </pc:spChg>
      </pc:sldChg>
      <pc:sldChg chg="modSp add mod">
        <pc:chgData name="Burke, Vanessa (DSIT)" userId="22220083-9d06-473e-a982-5f2a28c84ac3" providerId="ADAL" clId="{5AC0EF50-57E3-407F-B940-A336E3872381}" dt="2026-03-02T11:05:18.552" v="1159" actId="20577"/>
        <pc:sldMkLst>
          <pc:docMk/>
          <pc:sldMk cId="3311210542" sldId="311"/>
        </pc:sldMkLst>
        <pc:spChg chg="mod">
          <ac:chgData name="Burke, Vanessa (DSIT)" userId="22220083-9d06-473e-a982-5f2a28c84ac3" providerId="ADAL" clId="{5AC0EF50-57E3-407F-B940-A336E3872381}" dt="2026-03-02T11:05:18.552" v="1159" actId="20577"/>
          <ac:spMkLst>
            <pc:docMk/>
            <pc:sldMk cId="3311210542" sldId="311"/>
            <ac:spMk id="365" creationId="{D9E2FF37-3A0C-B0D9-6451-1DF45B790434}"/>
          </ac:spMkLst>
        </pc:spChg>
      </pc:sldChg>
    </pc:docChg>
  </pc:docChgLst>
  <pc:docChgLst>
    <pc:chgData name="Piggin, Richard (DSIT)" userId="S::richard.piggin@dsit.gov.uk::4147dcde-706c-4b86-a304-1ec6ae455a08" providerId="AD" clId="Web-{81D8C159-CCD7-A99D-E016-0F7B8F796772}"/>
    <pc:docChg chg="modSld">
      <pc:chgData name="Piggin, Richard (DSIT)" userId="S::richard.piggin@dsit.gov.uk::4147dcde-706c-4b86-a304-1ec6ae455a08" providerId="AD" clId="Web-{81D8C159-CCD7-A99D-E016-0F7B8F796772}" dt="2026-02-26T17:04:13.936" v="39" actId="20577"/>
      <pc:docMkLst>
        <pc:docMk/>
      </pc:docMkLst>
      <pc:sldChg chg="modSp">
        <pc:chgData name="Piggin, Richard (DSIT)" userId="S::richard.piggin@dsit.gov.uk::4147dcde-706c-4b86-a304-1ec6ae455a08" providerId="AD" clId="Web-{81D8C159-CCD7-A99D-E016-0F7B8F796772}" dt="2026-02-26T17:03:50.342" v="19" actId="1076"/>
        <pc:sldMkLst>
          <pc:docMk/>
          <pc:sldMk cId="1056439240" sldId="310"/>
        </pc:sldMkLst>
        <pc:spChg chg="mod">
          <ac:chgData name="Piggin, Richard (DSIT)" userId="S::richard.piggin@dsit.gov.uk::4147dcde-706c-4b86-a304-1ec6ae455a08" providerId="AD" clId="Web-{81D8C159-CCD7-A99D-E016-0F7B8F796772}" dt="2026-02-26T17:03:29.498" v="13" actId="20577"/>
          <ac:spMkLst>
            <pc:docMk/>
            <pc:sldMk cId="1056439240" sldId="310"/>
            <ac:spMk id="364" creationId="{B8A07F42-AE24-A424-8531-2D349627CA58}"/>
          </ac:spMkLst>
        </pc:spChg>
        <pc:spChg chg="mod">
          <ac:chgData name="Piggin, Richard (DSIT)" userId="S::richard.piggin@dsit.gov.uk::4147dcde-706c-4b86-a304-1ec6ae455a08" providerId="AD" clId="Web-{81D8C159-CCD7-A99D-E016-0F7B8F796772}" dt="2026-02-26T17:03:50.342" v="19" actId="1076"/>
          <ac:spMkLst>
            <pc:docMk/>
            <pc:sldMk cId="1056439240" sldId="310"/>
            <ac:spMk id="365" creationId="{22DAF32D-68AB-3221-D092-151CDB988E4C}"/>
          </ac:spMkLst>
        </pc:spChg>
      </pc:sldChg>
      <pc:sldChg chg="modSp">
        <pc:chgData name="Piggin, Richard (DSIT)" userId="S::richard.piggin@dsit.gov.uk::4147dcde-706c-4b86-a304-1ec6ae455a08" providerId="AD" clId="Web-{81D8C159-CCD7-A99D-E016-0F7B8F796772}" dt="2026-02-26T17:04:13.936" v="39" actId="20577"/>
        <pc:sldMkLst>
          <pc:docMk/>
          <pc:sldMk cId="3311210542" sldId="311"/>
        </pc:sldMkLst>
        <pc:spChg chg="mod">
          <ac:chgData name="Piggin, Richard (DSIT)" userId="S::richard.piggin@dsit.gov.uk::4147dcde-706c-4b86-a304-1ec6ae455a08" providerId="AD" clId="Web-{81D8C159-CCD7-A99D-E016-0F7B8F796772}" dt="2026-02-26T17:04:04.467" v="34" actId="20577"/>
          <ac:spMkLst>
            <pc:docMk/>
            <pc:sldMk cId="3311210542" sldId="311"/>
            <ac:spMk id="364" creationId="{26CD15FC-7ECF-0DDF-D899-94352CCD57FB}"/>
          </ac:spMkLst>
        </pc:spChg>
        <pc:spChg chg="mod">
          <ac:chgData name="Piggin, Richard (DSIT)" userId="S::richard.piggin@dsit.gov.uk::4147dcde-706c-4b86-a304-1ec6ae455a08" providerId="AD" clId="Web-{81D8C159-CCD7-A99D-E016-0F7B8F796772}" dt="2026-02-26T17:04:13.936" v="39" actId="20577"/>
          <ac:spMkLst>
            <pc:docMk/>
            <pc:sldMk cId="3311210542" sldId="311"/>
            <ac:spMk id="365" creationId="{D9E2FF37-3A0C-B0D9-6451-1DF45B790434}"/>
          </ac:spMkLst>
        </pc:spChg>
      </pc:sldChg>
    </pc:docChg>
  </pc:docChgLst>
  <pc:docChgLst>
    <pc:chgData name="Burke, Vanessa (DSIT)" userId="S::vanessa.burke@dsit.gov.uk::22220083-9d06-473e-a982-5f2a28c84ac3" providerId="AD" clId="Web-{8B101E86-484A-C6E3-53BE-DA518765E976}"/>
    <pc:docChg chg="modSld">
      <pc:chgData name="Burke, Vanessa (DSIT)" userId="S::vanessa.burke@dsit.gov.uk::22220083-9d06-473e-a982-5f2a28c84ac3" providerId="AD" clId="Web-{8B101E86-484A-C6E3-53BE-DA518765E976}" dt="2026-02-27T17:20:40.844" v="37" actId="20577"/>
      <pc:docMkLst>
        <pc:docMk/>
      </pc:docMkLst>
      <pc:sldChg chg="modSp">
        <pc:chgData name="Burke, Vanessa (DSIT)" userId="S::vanessa.burke@dsit.gov.uk::22220083-9d06-473e-a982-5f2a28c84ac3" providerId="AD" clId="Web-{8B101E86-484A-C6E3-53BE-DA518765E976}" dt="2026-02-27T16:57:21.679" v="1" actId="20577"/>
        <pc:sldMkLst>
          <pc:docMk/>
          <pc:sldMk cId="2087735350" sldId="302"/>
        </pc:sldMkLst>
        <pc:spChg chg="mod">
          <ac:chgData name="Burke, Vanessa (DSIT)" userId="S::vanessa.burke@dsit.gov.uk::22220083-9d06-473e-a982-5f2a28c84ac3" providerId="AD" clId="Web-{8B101E86-484A-C6E3-53BE-DA518765E976}" dt="2026-02-27T16:57:21.679" v="1" actId="20577"/>
          <ac:spMkLst>
            <pc:docMk/>
            <pc:sldMk cId="2087735350" sldId="302"/>
            <ac:spMk id="365" creationId="{B6C12A8C-9F20-F099-327D-CB19876CA6AB}"/>
          </ac:spMkLst>
        </pc:spChg>
      </pc:sldChg>
      <pc:sldChg chg="modSp">
        <pc:chgData name="Burke, Vanessa (DSIT)" userId="S::vanessa.burke@dsit.gov.uk::22220083-9d06-473e-a982-5f2a28c84ac3" providerId="AD" clId="Web-{8B101E86-484A-C6E3-53BE-DA518765E976}" dt="2026-02-27T17:20:07.203" v="31" actId="20577"/>
        <pc:sldMkLst>
          <pc:docMk/>
          <pc:sldMk cId="3588110206" sldId="307"/>
        </pc:sldMkLst>
        <pc:spChg chg="mod">
          <ac:chgData name="Burke, Vanessa (DSIT)" userId="S::vanessa.burke@dsit.gov.uk::22220083-9d06-473e-a982-5f2a28c84ac3" providerId="AD" clId="Web-{8B101E86-484A-C6E3-53BE-DA518765E976}" dt="2026-02-27T17:20:07.203" v="31" actId="20577"/>
          <ac:spMkLst>
            <pc:docMk/>
            <pc:sldMk cId="3588110206" sldId="307"/>
            <ac:spMk id="365" creationId="{1730F8B7-2B35-E36D-F9E9-F5D560F07256}"/>
          </ac:spMkLst>
        </pc:spChg>
      </pc:sldChg>
      <pc:sldChg chg="modSp">
        <pc:chgData name="Burke, Vanessa (DSIT)" userId="S::vanessa.burke@dsit.gov.uk::22220083-9d06-473e-a982-5f2a28c84ac3" providerId="AD" clId="Web-{8B101E86-484A-C6E3-53BE-DA518765E976}" dt="2026-02-27T17:20:40.844" v="37" actId="20577"/>
        <pc:sldMkLst>
          <pc:docMk/>
          <pc:sldMk cId="1056439240" sldId="310"/>
        </pc:sldMkLst>
        <pc:spChg chg="mod">
          <ac:chgData name="Burke, Vanessa (DSIT)" userId="S::vanessa.burke@dsit.gov.uk::22220083-9d06-473e-a982-5f2a28c84ac3" providerId="AD" clId="Web-{8B101E86-484A-C6E3-53BE-DA518765E976}" dt="2026-02-27T17:20:40.844" v="37" actId="20577"/>
          <ac:spMkLst>
            <pc:docMk/>
            <pc:sldMk cId="1056439240" sldId="310"/>
            <ac:spMk id="365" creationId="{22DAF32D-68AB-3221-D092-151CDB988E4C}"/>
          </ac:spMkLst>
        </pc:spChg>
      </pc:sldChg>
      <pc:sldChg chg="modSp">
        <pc:chgData name="Burke, Vanessa (DSIT)" userId="S::vanessa.burke@dsit.gov.uk::22220083-9d06-473e-a982-5f2a28c84ac3" providerId="AD" clId="Web-{8B101E86-484A-C6E3-53BE-DA518765E976}" dt="2026-02-27T17:20:21.109" v="34" actId="20577"/>
        <pc:sldMkLst>
          <pc:docMk/>
          <pc:sldMk cId="3311210542" sldId="311"/>
        </pc:sldMkLst>
        <pc:spChg chg="mod">
          <ac:chgData name="Burke, Vanessa (DSIT)" userId="S::vanessa.burke@dsit.gov.uk::22220083-9d06-473e-a982-5f2a28c84ac3" providerId="AD" clId="Web-{8B101E86-484A-C6E3-53BE-DA518765E976}" dt="2026-02-27T17:20:21.109" v="34" actId="20577"/>
          <ac:spMkLst>
            <pc:docMk/>
            <pc:sldMk cId="3311210542" sldId="311"/>
            <ac:spMk id="365" creationId="{D9E2FF37-3A0C-B0D9-6451-1DF45B790434}"/>
          </ac:spMkLst>
        </pc:spChg>
      </pc:sldChg>
    </pc:docChg>
  </pc:docChgLst>
  <pc:docChgLst>
    <pc:chgData name="Burke, Vanessa (DSIT)" userId="S::vanessa.burke@dsit.gov.uk::22220083-9d06-473e-a982-5f2a28c84ac3" providerId="AD" clId="Web-{3E717EA7-2932-67A8-BA8B-92FC66CA8D11}"/>
    <pc:docChg chg="delSld modSld">
      <pc:chgData name="Burke, Vanessa (DSIT)" userId="S::vanessa.burke@dsit.gov.uk::22220083-9d06-473e-a982-5f2a28c84ac3" providerId="AD" clId="Web-{3E717EA7-2932-67A8-BA8B-92FC66CA8D11}" dt="2026-02-26T12:25:22.946" v="142" actId="1076"/>
      <pc:docMkLst>
        <pc:docMk/>
      </pc:docMkLst>
      <pc:sldChg chg="addSp delSp modSp">
        <pc:chgData name="Burke, Vanessa (DSIT)" userId="S::vanessa.burke@dsit.gov.uk::22220083-9d06-473e-a982-5f2a28c84ac3" providerId="AD" clId="Web-{3E717EA7-2932-67A8-BA8B-92FC66CA8D11}" dt="2026-02-26T12:25:22.946" v="142" actId="1076"/>
        <pc:sldMkLst>
          <pc:docMk/>
          <pc:sldMk cId="0" sldId="291"/>
        </pc:sldMkLst>
        <pc:spChg chg="mod">
          <ac:chgData name="Burke, Vanessa (DSIT)" userId="S::vanessa.burke@dsit.gov.uk::22220083-9d06-473e-a982-5f2a28c84ac3" providerId="AD" clId="Web-{3E717EA7-2932-67A8-BA8B-92FC66CA8D11}" dt="2026-02-26T12:14:31.848" v="62" actId="20577"/>
          <ac:spMkLst>
            <pc:docMk/>
            <pc:sldMk cId="0" sldId="291"/>
            <ac:spMk id="468" creationId="{00000000-0000-0000-0000-000000000000}"/>
          </ac:spMkLst>
        </pc:spChg>
        <pc:spChg chg="mod">
          <ac:chgData name="Burke, Vanessa (DSIT)" userId="S::vanessa.burke@dsit.gov.uk::22220083-9d06-473e-a982-5f2a28c84ac3" providerId="AD" clId="Web-{3E717EA7-2932-67A8-BA8B-92FC66CA8D11}" dt="2026-02-26T12:24:43.242" v="129" actId="14100"/>
          <ac:spMkLst>
            <pc:docMk/>
            <pc:sldMk cId="0" sldId="291"/>
            <ac:spMk id="476" creationId="{00000000-0000-0000-0000-000000000000}"/>
          </ac:spMkLst>
        </pc:spChg>
        <pc:picChg chg="add mod">
          <ac:chgData name="Burke, Vanessa (DSIT)" userId="S::vanessa.burke@dsit.gov.uk::22220083-9d06-473e-a982-5f2a28c84ac3" providerId="AD" clId="Web-{3E717EA7-2932-67A8-BA8B-92FC66CA8D11}" dt="2026-02-26T12:25:22.946" v="142" actId="1076"/>
          <ac:picMkLst>
            <pc:docMk/>
            <pc:sldMk cId="0" sldId="291"/>
            <ac:picMk id="2" creationId="{2F7B9EDD-B0C7-315F-1905-E58158E801AA}"/>
          </ac:picMkLst>
        </pc:picChg>
      </pc:sldChg>
      <pc:sldChg chg="modSp">
        <pc:chgData name="Burke, Vanessa (DSIT)" userId="S::vanessa.burke@dsit.gov.uk::22220083-9d06-473e-a982-5f2a28c84ac3" providerId="AD" clId="Web-{3E717EA7-2932-67A8-BA8B-92FC66CA8D11}" dt="2026-02-26T12:12:23.487" v="10" actId="14100"/>
        <pc:sldMkLst>
          <pc:docMk/>
          <pc:sldMk cId="3789592972" sldId="306"/>
        </pc:sldMkLst>
        <pc:spChg chg="mod">
          <ac:chgData name="Burke, Vanessa (DSIT)" userId="S::vanessa.burke@dsit.gov.uk::22220083-9d06-473e-a982-5f2a28c84ac3" providerId="AD" clId="Web-{3E717EA7-2932-67A8-BA8B-92FC66CA8D11}" dt="2026-02-26T12:12:23.487" v="10" actId="14100"/>
          <ac:spMkLst>
            <pc:docMk/>
            <pc:sldMk cId="3789592972" sldId="306"/>
            <ac:spMk id="2" creationId="{4E635C4A-1676-D94B-806B-D093C109ECF4}"/>
          </ac:spMkLst>
        </pc:spChg>
        <pc:spChg chg="mod">
          <ac:chgData name="Burke, Vanessa (DSIT)" userId="S::vanessa.burke@dsit.gov.uk::22220083-9d06-473e-a982-5f2a28c84ac3" providerId="AD" clId="Web-{3E717EA7-2932-67A8-BA8B-92FC66CA8D11}" dt="2026-02-26T12:12:05.675" v="7" actId="20577"/>
          <ac:spMkLst>
            <pc:docMk/>
            <pc:sldMk cId="3789592972" sldId="306"/>
            <ac:spMk id="365" creationId="{5ACD6BB8-1A81-CEEE-799C-9F8384ABC014}"/>
          </ac:spMkLst>
        </pc:spChg>
      </pc:sldChg>
      <pc:sldChg chg="modSp">
        <pc:chgData name="Burke, Vanessa (DSIT)" userId="S::vanessa.burke@dsit.gov.uk::22220083-9d06-473e-a982-5f2a28c84ac3" providerId="AD" clId="Web-{3E717EA7-2932-67A8-BA8B-92FC66CA8D11}" dt="2026-02-26T12:11:13.189" v="0" actId="20577"/>
        <pc:sldMkLst>
          <pc:docMk/>
          <pc:sldMk cId="1056439240" sldId="310"/>
        </pc:sldMkLst>
        <pc:spChg chg="mod">
          <ac:chgData name="Burke, Vanessa (DSIT)" userId="S::vanessa.burke@dsit.gov.uk::22220083-9d06-473e-a982-5f2a28c84ac3" providerId="AD" clId="Web-{3E717EA7-2932-67A8-BA8B-92FC66CA8D11}" dt="2026-02-26T12:11:13.189" v="0" actId="20577"/>
          <ac:spMkLst>
            <pc:docMk/>
            <pc:sldMk cId="1056439240" sldId="310"/>
            <ac:spMk id="364" creationId="{B8A07F42-AE24-A424-8531-2D349627CA58}"/>
          </ac:spMkLst>
        </pc:spChg>
      </pc:sldChg>
    </pc:docChg>
  </pc:docChgLst>
  <pc:docChgLst>
    <pc:chgData name="Oakes, Alex (DSIT)" userId="25dd1582-e9f6-4098-a47a-204c88d61e6b" providerId="ADAL" clId="{CB3403B7-C078-443A-8F34-28906AEE41EC}"/>
    <pc:docChg chg="undo custSel addSld modSld sldOrd">
      <pc:chgData name="Oakes, Alex (DSIT)" userId="25dd1582-e9f6-4098-a47a-204c88d61e6b" providerId="ADAL" clId="{CB3403B7-C078-443A-8F34-28906AEE41EC}" dt="2026-03-02T11:40:43.430" v="880" actId="1035"/>
      <pc:docMkLst>
        <pc:docMk/>
      </pc:docMkLst>
      <pc:sldChg chg="modSp mod">
        <pc:chgData name="Oakes, Alex (DSIT)" userId="25dd1582-e9f6-4098-a47a-204c88d61e6b" providerId="ADAL" clId="{CB3403B7-C078-443A-8F34-28906AEE41EC}" dt="2026-02-26T11:51:57.003" v="37" actId="21"/>
        <pc:sldMkLst>
          <pc:docMk/>
          <pc:sldMk cId="0" sldId="280"/>
        </pc:sldMkLst>
        <pc:spChg chg="mod">
          <ac:chgData name="Oakes, Alex (DSIT)" userId="25dd1582-e9f6-4098-a47a-204c88d61e6b" providerId="ADAL" clId="{CB3403B7-C078-443A-8F34-28906AEE41EC}" dt="2026-02-26T11:51:57.003" v="37" actId="21"/>
          <ac:spMkLst>
            <pc:docMk/>
            <pc:sldMk cId="0" sldId="280"/>
            <ac:spMk id="365" creationId="{00000000-0000-0000-0000-000000000000}"/>
          </ac:spMkLst>
        </pc:spChg>
      </pc:sldChg>
      <pc:sldChg chg="addSp modSp mod">
        <pc:chgData name="Oakes, Alex (DSIT)" userId="25dd1582-e9f6-4098-a47a-204c88d61e6b" providerId="ADAL" clId="{CB3403B7-C078-443A-8F34-28906AEE41EC}" dt="2026-03-02T11:10:32.274" v="423" actId="20577"/>
        <pc:sldMkLst>
          <pc:docMk/>
          <pc:sldMk cId="2087735350" sldId="302"/>
        </pc:sldMkLst>
        <pc:spChg chg="add mod">
          <ac:chgData name="Oakes, Alex (DSIT)" userId="25dd1582-e9f6-4098-a47a-204c88d61e6b" providerId="ADAL" clId="{CB3403B7-C078-443A-8F34-28906AEE41EC}" dt="2026-03-02T11:09:17.711" v="397" actId="20577"/>
          <ac:spMkLst>
            <pc:docMk/>
            <pc:sldMk cId="2087735350" sldId="302"/>
            <ac:spMk id="5" creationId="{527EE85C-206B-4FA0-0B65-F7A1A31237E5}"/>
          </ac:spMkLst>
        </pc:spChg>
        <pc:spChg chg="mod">
          <ac:chgData name="Oakes, Alex (DSIT)" userId="25dd1582-e9f6-4098-a47a-204c88d61e6b" providerId="ADAL" clId="{CB3403B7-C078-443A-8F34-28906AEE41EC}" dt="2026-03-02T11:10:32.274" v="423" actId="20577"/>
          <ac:spMkLst>
            <pc:docMk/>
            <pc:sldMk cId="2087735350" sldId="302"/>
            <ac:spMk id="365" creationId="{B6C12A8C-9F20-F099-327D-CB19876CA6AB}"/>
          </ac:spMkLst>
        </pc:spChg>
      </pc:sldChg>
      <pc:sldChg chg="modSp mod">
        <pc:chgData name="Oakes, Alex (DSIT)" userId="25dd1582-e9f6-4098-a47a-204c88d61e6b" providerId="ADAL" clId="{CB3403B7-C078-443A-8F34-28906AEE41EC}" dt="2026-03-02T11:40:43.430" v="880" actId="1035"/>
        <pc:sldMkLst>
          <pc:docMk/>
          <pc:sldMk cId="3789592972" sldId="306"/>
        </pc:sldMkLst>
        <pc:spChg chg="mod">
          <ac:chgData name="Oakes, Alex (DSIT)" userId="25dd1582-e9f6-4098-a47a-204c88d61e6b" providerId="ADAL" clId="{CB3403B7-C078-443A-8F34-28906AEE41EC}" dt="2026-03-02T11:40:43.430" v="880" actId="1035"/>
          <ac:spMkLst>
            <pc:docMk/>
            <pc:sldMk cId="3789592972" sldId="306"/>
            <ac:spMk id="2" creationId="{4E635C4A-1676-D94B-806B-D093C109ECF4}"/>
          </ac:spMkLst>
        </pc:spChg>
        <pc:spChg chg="mod">
          <ac:chgData name="Oakes, Alex (DSIT)" userId="25dd1582-e9f6-4098-a47a-204c88d61e6b" providerId="ADAL" clId="{CB3403B7-C078-443A-8F34-28906AEE41EC}" dt="2026-03-02T11:40:43.430" v="880" actId="1035"/>
          <ac:spMkLst>
            <pc:docMk/>
            <pc:sldMk cId="3789592972" sldId="306"/>
            <ac:spMk id="365" creationId="{5ACD6BB8-1A81-CEEE-799C-9F8384ABC014}"/>
          </ac:spMkLst>
        </pc:spChg>
        <pc:cxnChg chg="mod">
          <ac:chgData name="Oakes, Alex (DSIT)" userId="25dd1582-e9f6-4098-a47a-204c88d61e6b" providerId="ADAL" clId="{CB3403B7-C078-443A-8F34-28906AEE41EC}" dt="2026-03-02T11:40:43.430" v="880" actId="1035"/>
          <ac:cxnSpMkLst>
            <pc:docMk/>
            <pc:sldMk cId="3789592972" sldId="306"/>
            <ac:cxnSpMk id="5" creationId="{279986B1-CBBB-1F9B-3704-8AE895F462BD}"/>
          </ac:cxnSpMkLst>
        </pc:cxnChg>
      </pc:sldChg>
      <pc:sldChg chg="modSp mod">
        <pc:chgData name="Oakes, Alex (DSIT)" userId="25dd1582-e9f6-4098-a47a-204c88d61e6b" providerId="ADAL" clId="{CB3403B7-C078-443A-8F34-28906AEE41EC}" dt="2026-03-02T11:40:05.039" v="862" actId="20577"/>
        <pc:sldMkLst>
          <pc:docMk/>
          <pc:sldMk cId="3588110206" sldId="307"/>
        </pc:sldMkLst>
        <pc:spChg chg="mod">
          <ac:chgData name="Oakes, Alex (DSIT)" userId="25dd1582-e9f6-4098-a47a-204c88d61e6b" providerId="ADAL" clId="{CB3403B7-C078-443A-8F34-28906AEE41EC}" dt="2026-03-02T11:40:05.039" v="862" actId="20577"/>
          <ac:spMkLst>
            <pc:docMk/>
            <pc:sldMk cId="3588110206" sldId="307"/>
            <ac:spMk id="365" creationId="{1730F8B7-2B35-E36D-F9E9-F5D560F07256}"/>
          </ac:spMkLst>
        </pc:spChg>
      </pc:sldChg>
      <pc:sldChg chg="modSp add mod ord">
        <pc:chgData name="Oakes, Alex (DSIT)" userId="25dd1582-e9f6-4098-a47a-204c88d61e6b" providerId="ADAL" clId="{CB3403B7-C078-443A-8F34-28906AEE41EC}" dt="2026-03-02T11:11:08.225" v="425" actId="1076"/>
        <pc:sldMkLst>
          <pc:docMk/>
          <pc:sldMk cId="865522650" sldId="308"/>
        </pc:sldMkLst>
        <pc:spChg chg="mod">
          <ac:chgData name="Oakes, Alex (DSIT)" userId="25dd1582-e9f6-4098-a47a-204c88d61e6b" providerId="ADAL" clId="{CB3403B7-C078-443A-8F34-28906AEE41EC}" dt="2026-03-02T11:11:04.905" v="424" actId="20577"/>
          <ac:spMkLst>
            <pc:docMk/>
            <pc:sldMk cId="865522650" sldId="308"/>
            <ac:spMk id="364" creationId="{DEA645F1-00C1-B11C-45DA-683776C1B1C3}"/>
          </ac:spMkLst>
        </pc:spChg>
        <pc:spChg chg="mod">
          <ac:chgData name="Oakes, Alex (DSIT)" userId="25dd1582-e9f6-4098-a47a-204c88d61e6b" providerId="ADAL" clId="{CB3403B7-C078-443A-8F34-28906AEE41EC}" dt="2026-03-02T11:11:08.225" v="425" actId="1076"/>
          <ac:spMkLst>
            <pc:docMk/>
            <pc:sldMk cId="865522650" sldId="308"/>
            <ac:spMk id="365" creationId="{690947EC-B109-76BD-5C60-AA94E89A721F}"/>
          </ac:spMkLst>
        </pc:spChg>
      </pc:sldChg>
      <pc:sldChg chg="addSp modSp mod">
        <pc:chgData name="Oakes, Alex (DSIT)" userId="25dd1582-e9f6-4098-a47a-204c88d61e6b" providerId="ADAL" clId="{CB3403B7-C078-443A-8F34-28906AEE41EC}" dt="2026-03-02T11:38:32.571" v="858" actId="20577"/>
        <pc:sldMkLst>
          <pc:docMk/>
          <pc:sldMk cId="1056439240" sldId="310"/>
        </pc:sldMkLst>
        <pc:spChg chg="mod">
          <ac:chgData name="Oakes, Alex (DSIT)" userId="25dd1582-e9f6-4098-a47a-204c88d61e6b" providerId="ADAL" clId="{CB3403B7-C078-443A-8F34-28906AEE41EC}" dt="2026-03-02T11:38:32.571" v="858" actId="20577"/>
          <ac:spMkLst>
            <pc:docMk/>
            <pc:sldMk cId="1056439240" sldId="310"/>
            <ac:spMk id="365" creationId="{22DAF32D-68AB-3221-D092-151CDB988E4C}"/>
          </ac:spMkLst>
        </pc:spChg>
        <pc:picChg chg="add mod">
          <ac:chgData name="Oakes, Alex (DSIT)" userId="25dd1582-e9f6-4098-a47a-204c88d61e6b" providerId="ADAL" clId="{CB3403B7-C078-443A-8F34-28906AEE41EC}" dt="2026-03-02T11:29:32.159" v="834" actId="1076"/>
          <ac:picMkLst>
            <pc:docMk/>
            <pc:sldMk cId="1056439240" sldId="310"/>
            <ac:picMk id="4" creationId="{2B2DF85A-5156-0A5D-0E8B-6E64A3D70696}"/>
          </ac:picMkLst>
        </pc:picChg>
      </pc:sldChg>
      <pc:sldChg chg="modSp mod">
        <pc:chgData name="Oakes, Alex (DSIT)" userId="25dd1582-e9f6-4098-a47a-204c88d61e6b" providerId="ADAL" clId="{CB3403B7-C078-443A-8F34-28906AEE41EC}" dt="2026-03-02T11:30:05.195" v="837" actId="1076"/>
        <pc:sldMkLst>
          <pc:docMk/>
          <pc:sldMk cId="3311210542" sldId="311"/>
        </pc:sldMkLst>
        <pc:spChg chg="mod">
          <ac:chgData name="Oakes, Alex (DSIT)" userId="25dd1582-e9f6-4098-a47a-204c88d61e6b" providerId="ADAL" clId="{CB3403B7-C078-443A-8F34-28906AEE41EC}" dt="2026-03-02T11:30:03.564" v="836" actId="1076"/>
          <ac:spMkLst>
            <pc:docMk/>
            <pc:sldMk cId="3311210542" sldId="311"/>
            <ac:spMk id="364" creationId="{26CD15FC-7ECF-0DDF-D899-94352CCD57FB}"/>
          </ac:spMkLst>
        </pc:spChg>
        <pc:spChg chg="mod">
          <ac:chgData name="Oakes, Alex (DSIT)" userId="25dd1582-e9f6-4098-a47a-204c88d61e6b" providerId="ADAL" clId="{CB3403B7-C078-443A-8F34-28906AEE41EC}" dt="2026-03-02T11:30:05.195" v="837" actId="1076"/>
          <ac:spMkLst>
            <pc:docMk/>
            <pc:sldMk cId="3311210542" sldId="311"/>
            <ac:spMk id="365" creationId="{D9E2FF37-3A0C-B0D9-6451-1DF45B790434}"/>
          </ac:spMkLst>
        </pc:spChg>
      </pc:sldChg>
      <pc:sldChg chg="addSp modSp add mod">
        <pc:chgData name="Oakes, Alex (DSIT)" userId="25dd1582-e9f6-4098-a47a-204c88d61e6b" providerId="ADAL" clId="{CB3403B7-C078-443A-8F34-28906AEE41EC}" dt="2026-03-02T11:28:30.645" v="823" actId="1076"/>
        <pc:sldMkLst>
          <pc:docMk/>
          <pc:sldMk cId="4255825466" sldId="312"/>
        </pc:sldMkLst>
        <pc:spChg chg="mod">
          <ac:chgData name="Oakes, Alex (DSIT)" userId="25dd1582-e9f6-4098-a47a-204c88d61e6b" providerId="ADAL" clId="{CB3403B7-C078-443A-8F34-28906AEE41EC}" dt="2026-03-02T11:28:30.645" v="823" actId="1076"/>
          <ac:spMkLst>
            <pc:docMk/>
            <pc:sldMk cId="4255825466" sldId="312"/>
            <ac:spMk id="365" creationId="{51CB821F-C0B8-ACE0-1F5E-ECDE20BE7912}"/>
          </ac:spMkLst>
        </pc:spChg>
        <pc:picChg chg="add mod">
          <ac:chgData name="Oakes, Alex (DSIT)" userId="25dd1582-e9f6-4098-a47a-204c88d61e6b" providerId="ADAL" clId="{CB3403B7-C078-443A-8F34-28906AEE41EC}" dt="2026-03-02T11:28:25.556" v="822" actId="1076"/>
          <ac:picMkLst>
            <pc:docMk/>
            <pc:sldMk cId="4255825466" sldId="312"/>
            <ac:picMk id="4" creationId="{39CE879E-3869-719C-6B1F-F7E3364D9155}"/>
          </ac:picMkLst>
        </pc:picChg>
      </pc:sldChg>
    </pc:docChg>
  </pc:docChgLst>
  <pc:docChgLst>
    <pc:chgData name="Piggin, Richard (DSIT)" userId="S::richard.piggin@dsit.gov.uk::4147dcde-706c-4b86-a304-1ec6ae455a08" providerId="AD" clId="Web-{E566DCCB-6F22-05AE-8D6F-2872B6353823}"/>
    <pc:docChg chg="mod modSld sldOrd">
      <pc:chgData name="Piggin, Richard (DSIT)" userId="S::richard.piggin@dsit.gov.uk::4147dcde-706c-4b86-a304-1ec6ae455a08" providerId="AD" clId="Web-{E566DCCB-6F22-05AE-8D6F-2872B6353823}" dt="2026-02-26T15:13:05.202" v="1916" actId="1076"/>
      <pc:docMkLst>
        <pc:docMk/>
      </pc:docMkLst>
      <pc:sldChg chg="modSp">
        <pc:chgData name="Piggin, Richard (DSIT)" userId="S::richard.piggin@dsit.gov.uk::4147dcde-706c-4b86-a304-1ec6ae455a08" providerId="AD" clId="Web-{E566DCCB-6F22-05AE-8D6F-2872B6353823}" dt="2026-02-26T14:37:57.328" v="761" actId="20577"/>
        <pc:sldMkLst>
          <pc:docMk/>
          <pc:sldMk cId="0" sldId="277"/>
        </pc:sldMkLst>
        <pc:spChg chg="mod">
          <ac:chgData name="Piggin, Richard (DSIT)" userId="S::richard.piggin@dsit.gov.uk::4147dcde-706c-4b86-a304-1ec6ae455a08" providerId="AD" clId="Web-{E566DCCB-6F22-05AE-8D6F-2872B6353823}" dt="2026-02-26T14:37:57.328" v="761" actId="20577"/>
          <ac:spMkLst>
            <pc:docMk/>
            <pc:sldMk cId="0" sldId="277"/>
            <ac:spMk id="2" creationId="{925F8172-B59D-0B7A-D9AF-B989EF3C854D}"/>
          </ac:spMkLst>
        </pc:spChg>
        <pc:spChg chg="mod">
          <ac:chgData name="Piggin, Richard (DSIT)" userId="S::richard.piggin@dsit.gov.uk::4147dcde-706c-4b86-a304-1ec6ae455a08" providerId="AD" clId="Web-{E566DCCB-6F22-05AE-8D6F-2872B6353823}" dt="2026-02-26T14:37:51.108" v="759" actId="20577"/>
          <ac:spMkLst>
            <pc:docMk/>
            <pc:sldMk cId="0" sldId="277"/>
            <ac:spMk id="345" creationId="{00000000-0000-0000-0000-000000000000}"/>
          </ac:spMkLst>
        </pc:spChg>
      </pc:sldChg>
      <pc:sldChg chg="modSp">
        <pc:chgData name="Piggin, Richard (DSIT)" userId="S::richard.piggin@dsit.gov.uk::4147dcde-706c-4b86-a304-1ec6ae455a08" providerId="AD" clId="Web-{E566DCCB-6F22-05AE-8D6F-2872B6353823}" dt="2026-02-26T14:46:23.554" v="932" actId="20577"/>
        <pc:sldMkLst>
          <pc:docMk/>
          <pc:sldMk cId="0" sldId="280"/>
        </pc:sldMkLst>
        <pc:spChg chg="mod">
          <ac:chgData name="Piggin, Richard (DSIT)" userId="S::richard.piggin@dsit.gov.uk::4147dcde-706c-4b86-a304-1ec6ae455a08" providerId="AD" clId="Web-{E566DCCB-6F22-05AE-8D6F-2872B6353823}" dt="2026-02-26T14:45:32.175" v="864" actId="20577"/>
          <ac:spMkLst>
            <pc:docMk/>
            <pc:sldMk cId="0" sldId="280"/>
            <ac:spMk id="364" creationId="{00000000-0000-0000-0000-000000000000}"/>
          </ac:spMkLst>
        </pc:spChg>
        <pc:spChg chg="mod">
          <ac:chgData name="Piggin, Richard (DSIT)" userId="S::richard.piggin@dsit.gov.uk::4147dcde-706c-4b86-a304-1ec6ae455a08" providerId="AD" clId="Web-{E566DCCB-6F22-05AE-8D6F-2872B6353823}" dt="2026-02-26T14:46:23.554" v="932" actId="20577"/>
          <ac:spMkLst>
            <pc:docMk/>
            <pc:sldMk cId="0" sldId="280"/>
            <ac:spMk id="365" creationId="{00000000-0000-0000-0000-000000000000}"/>
          </ac:spMkLst>
        </pc:spChg>
      </pc:sldChg>
      <pc:sldChg chg="modSp">
        <pc:chgData name="Piggin, Richard (DSIT)" userId="S::richard.piggin@dsit.gov.uk::4147dcde-706c-4b86-a304-1ec6ae455a08" providerId="AD" clId="Web-{E566DCCB-6F22-05AE-8D6F-2872B6353823}" dt="2026-02-26T14:40:55.882" v="823" actId="20577"/>
        <pc:sldMkLst>
          <pc:docMk/>
          <pc:sldMk cId="2087735350" sldId="302"/>
        </pc:sldMkLst>
        <pc:spChg chg="mod">
          <ac:chgData name="Piggin, Richard (DSIT)" userId="S::richard.piggin@dsit.gov.uk::4147dcde-706c-4b86-a304-1ec6ae455a08" providerId="AD" clId="Web-{E566DCCB-6F22-05AE-8D6F-2872B6353823}" dt="2026-02-26T14:40:55.882" v="823" actId="20577"/>
          <ac:spMkLst>
            <pc:docMk/>
            <pc:sldMk cId="2087735350" sldId="302"/>
            <ac:spMk id="364" creationId="{8ACF2DC4-8248-9E18-B8E5-014BEF011A68}"/>
          </ac:spMkLst>
        </pc:spChg>
        <pc:spChg chg="mod">
          <ac:chgData name="Piggin, Richard (DSIT)" userId="S::richard.piggin@dsit.gov.uk::4147dcde-706c-4b86-a304-1ec6ae455a08" providerId="AD" clId="Web-{E566DCCB-6F22-05AE-8D6F-2872B6353823}" dt="2026-02-26T14:28:39.736" v="595" actId="20577"/>
          <ac:spMkLst>
            <pc:docMk/>
            <pc:sldMk cId="2087735350" sldId="302"/>
            <ac:spMk id="365" creationId="{B6C12A8C-9F20-F099-327D-CB19876CA6AB}"/>
          </ac:spMkLst>
        </pc:spChg>
      </pc:sldChg>
      <pc:sldChg chg="modSp">
        <pc:chgData name="Piggin, Richard (DSIT)" userId="S::richard.piggin@dsit.gov.uk::4147dcde-706c-4b86-a304-1ec6ae455a08" providerId="AD" clId="Web-{E566DCCB-6F22-05AE-8D6F-2872B6353823}" dt="2026-02-26T14:52:41.038" v="1237" actId="20577"/>
        <pc:sldMkLst>
          <pc:docMk/>
          <pc:sldMk cId="3139269410" sldId="303"/>
        </pc:sldMkLst>
        <pc:spChg chg="mod">
          <ac:chgData name="Piggin, Richard (DSIT)" userId="S::richard.piggin@dsit.gov.uk::4147dcde-706c-4b86-a304-1ec6ae455a08" providerId="AD" clId="Web-{E566DCCB-6F22-05AE-8D6F-2872B6353823}" dt="2026-02-26T14:48:42.968" v="1014" actId="20577"/>
          <ac:spMkLst>
            <pc:docMk/>
            <pc:sldMk cId="3139269410" sldId="303"/>
            <ac:spMk id="364" creationId="{B44BACC4-633F-7966-2395-D7DD0D555A7E}"/>
          </ac:spMkLst>
        </pc:spChg>
        <pc:spChg chg="mod">
          <ac:chgData name="Piggin, Richard (DSIT)" userId="S::richard.piggin@dsit.gov.uk::4147dcde-706c-4b86-a304-1ec6ae455a08" providerId="AD" clId="Web-{E566DCCB-6F22-05AE-8D6F-2872B6353823}" dt="2026-02-26T14:52:41.038" v="1237" actId="20577"/>
          <ac:spMkLst>
            <pc:docMk/>
            <pc:sldMk cId="3139269410" sldId="303"/>
            <ac:spMk id="365" creationId="{089AE5BE-1A1B-2C0B-8C72-647DBDF99FA7}"/>
          </ac:spMkLst>
        </pc:spChg>
      </pc:sldChg>
      <pc:sldChg chg="modSp ord">
        <pc:chgData name="Piggin, Richard (DSIT)" userId="S::richard.piggin@dsit.gov.uk::4147dcde-706c-4b86-a304-1ec6ae455a08" providerId="AD" clId="Web-{E566DCCB-6F22-05AE-8D6F-2872B6353823}" dt="2026-02-26T15:08:29.772" v="1755" actId="20577"/>
        <pc:sldMkLst>
          <pc:docMk/>
          <pc:sldMk cId="181373600" sldId="304"/>
        </pc:sldMkLst>
        <pc:spChg chg="mod">
          <ac:chgData name="Piggin, Richard (DSIT)" userId="S::richard.piggin@dsit.gov.uk::4147dcde-706c-4b86-a304-1ec6ae455a08" providerId="AD" clId="Web-{E566DCCB-6F22-05AE-8D6F-2872B6353823}" dt="2026-02-26T14:59:40.138" v="1504" actId="20577"/>
          <ac:spMkLst>
            <pc:docMk/>
            <pc:sldMk cId="181373600" sldId="304"/>
            <ac:spMk id="364" creationId="{FCC45B5A-1841-46EE-A09E-C49E1CB8DFC7}"/>
          </ac:spMkLst>
        </pc:spChg>
        <pc:spChg chg="mod">
          <ac:chgData name="Piggin, Richard (DSIT)" userId="S::richard.piggin@dsit.gov.uk::4147dcde-706c-4b86-a304-1ec6ae455a08" providerId="AD" clId="Web-{E566DCCB-6F22-05AE-8D6F-2872B6353823}" dt="2026-02-26T15:08:29.772" v="1755" actId="20577"/>
          <ac:spMkLst>
            <pc:docMk/>
            <pc:sldMk cId="181373600" sldId="304"/>
            <ac:spMk id="365" creationId="{948ACB7E-5D92-F79A-015B-E3D80C6E1964}"/>
          </ac:spMkLst>
        </pc:spChg>
      </pc:sldChg>
      <pc:sldChg chg="modSp ord">
        <pc:chgData name="Piggin, Richard (DSIT)" userId="S::richard.piggin@dsit.gov.uk::4147dcde-706c-4b86-a304-1ec6ae455a08" providerId="AD" clId="Web-{E566DCCB-6F22-05AE-8D6F-2872B6353823}" dt="2026-02-26T14:59:31.778" v="1501"/>
        <pc:sldMkLst>
          <pc:docMk/>
          <pc:sldMk cId="1514430" sldId="305"/>
        </pc:sldMkLst>
        <pc:spChg chg="mod">
          <ac:chgData name="Piggin, Richard (DSIT)" userId="S::richard.piggin@dsit.gov.uk::4147dcde-706c-4b86-a304-1ec6ae455a08" providerId="AD" clId="Web-{E566DCCB-6F22-05AE-8D6F-2872B6353823}" dt="2026-02-26T14:57:46.730" v="1448" actId="20577"/>
          <ac:spMkLst>
            <pc:docMk/>
            <pc:sldMk cId="1514430" sldId="305"/>
            <ac:spMk id="360" creationId="{CF53CACF-5CE0-15FF-F081-1EDA5BBD134F}"/>
          </ac:spMkLst>
        </pc:spChg>
      </pc:sldChg>
      <pc:sldChg chg="modSp">
        <pc:chgData name="Piggin, Richard (DSIT)" userId="S::richard.piggin@dsit.gov.uk::4147dcde-706c-4b86-a304-1ec6ae455a08" providerId="AD" clId="Web-{E566DCCB-6F22-05AE-8D6F-2872B6353823}" dt="2026-02-26T15:13:05.202" v="1916" actId="1076"/>
        <pc:sldMkLst>
          <pc:docMk/>
          <pc:sldMk cId="3789592972" sldId="306"/>
        </pc:sldMkLst>
        <pc:spChg chg="mod">
          <ac:chgData name="Piggin, Richard (DSIT)" userId="S::richard.piggin@dsit.gov.uk::4147dcde-706c-4b86-a304-1ec6ae455a08" providerId="AD" clId="Web-{E566DCCB-6F22-05AE-8D6F-2872B6353823}" dt="2026-02-26T15:13:05.202" v="1915" actId="1076"/>
          <ac:spMkLst>
            <pc:docMk/>
            <pc:sldMk cId="3789592972" sldId="306"/>
            <ac:spMk id="2" creationId="{4E635C4A-1676-D94B-806B-D093C109ECF4}"/>
          </ac:spMkLst>
        </pc:spChg>
        <pc:spChg chg="mod">
          <ac:chgData name="Piggin, Richard (DSIT)" userId="S::richard.piggin@dsit.gov.uk::4147dcde-706c-4b86-a304-1ec6ae455a08" providerId="AD" clId="Web-{E566DCCB-6F22-05AE-8D6F-2872B6353823}" dt="2026-02-26T15:10:01.791" v="1845" actId="20577"/>
          <ac:spMkLst>
            <pc:docMk/>
            <pc:sldMk cId="3789592972" sldId="306"/>
            <ac:spMk id="364" creationId="{7195C2F6-D189-E644-3E16-AD87E4E73400}"/>
          </ac:spMkLst>
        </pc:spChg>
        <pc:spChg chg="mod">
          <ac:chgData name="Piggin, Richard (DSIT)" userId="S::richard.piggin@dsit.gov.uk::4147dcde-706c-4b86-a304-1ec6ae455a08" providerId="AD" clId="Web-{E566DCCB-6F22-05AE-8D6F-2872B6353823}" dt="2026-02-26T15:13:05.170" v="1914" actId="1076"/>
          <ac:spMkLst>
            <pc:docMk/>
            <pc:sldMk cId="3789592972" sldId="306"/>
            <ac:spMk id="365" creationId="{5ACD6BB8-1A81-CEEE-799C-9F8384ABC014}"/>
          </ac:spMkLst>
        </pc:spChg>
        <pc:cxnChg chg="mod">
          <ac:chgData name="Piggin, Richard (DSIT)" userId="S::richard.piggin@dsit.gov.uk::4147dcde-706c-4b86-a304-1ec6ae455a08" providerId="AD" clId="Web-{E566DCCB-6F22-05AE-8D6F-2872B6353823}" dt="2026-02-26T15:13:05.202" v="1916" actId="1076"/>
          <ac:cxnSpMkLst>
            <pc:docMk/>
            <pc:sldMk cId="3789592972" sldId="306"/>
            <ac:cxnSpMk id="5" creationId="{279986B1-CBBB-1F9B-3704-8AE895F462BD}"/>
          </ac:cxnSpMkLst>
        </pc:cxnChg>
      </pc:sldChg>
      <pc:sldChg chg="modSp ord">
        <pc:chgData name="Piggin, Richard (DSIT)" userId="S::richard.piggin@dsit.gov.uk::4147dcde-706c-4b86-a304-1ec6ae455a08" providerId="AD" clId="Web-{E566DCCB-6F22-05AE-8D6F-2872B6353823}" dt="2026-02-26T15:12:50.561" v="1913" actId="14100"/>
        <pc:sldMkLst>
          <pc:docMk/>
          <pc:sldMk cId="3588110206" sldId="307"/>
        </pc:sldMkLst>
        <pc:spChg chg="mod">
          <ac:chgData name="Piggin, Richard (DSIT)" userId="S::richard.piggin@dsit.gov.uk::4147dcde-706c-4b86-a304-1ec6ae455a08" providerId="AD" clId="Web-{E566DCCB-6F22-05AE-8D6F-2872B6353823}" dt="2026-02-26T15:12:50.561" v="1913" actId="14100"/>
          <ac:spMkLst>
            <pc:docMk/>
            <pc:sldMk cId="3588110206" sldId="307"/>
            <ac:spMk id="364" creationId="{E246D4AC-BA03-0095-99D0-073E5432EEB7}"/>
          </ac:spMkLst>
        </pc:spChg>
      </pc:sldChg>
      <pc:sldChg chg="modSp">
        <pc:chgData name="Piggin, Richard (DSIT)" userId="S::richard.piggin@dsit.gov.uk::4147dcde-706c-4b86-a304-1ec6ae455a08" providerId="AD" clId="Web-{E566DCCB-6F22-05AE-8D6F-2872B6353823}" dt="2026-02-26T14:44:11.714" v="833" actId="1076"/>
        <pc:sldMkLst>
          <pc:docMk/>
          <pc:sldMk cId="865522650" sldId="308"/>
        </pc:sldMkLst>
        <pc:spChg chg="mod">
          <ac:chgData name="Piggin, Richard (DSIT)" userId="S::richard.piggin@dsit.gov.uk::4147dcde-706c-4b86-a304-1ec6ae455a08" providerId="AD" clId="Web-{E566DCCB-6F22-05AE-8D6F-2872B6353823}" dt="2026-02-26T14:41:10.554" v="827" actId="1076"/>
          <ac:spMkLst>
            <pc:docMk/>
            <pc:sldMk cId="865522650" sldId="308"/>
            <ac:spMk id="364" creationId="{DEA645F1-00C1-B11C-45DA-683776C1B1C3}"/>
          </ac:spMkLst>
        </pc:spChg>
        <pc:spChg chg="mod">
          <ac:chgData name="Piggin, Richard (DSIT)" userId="S::richard.piggin@dsit.gov.uk::4147dcde-706c-4b86-a304-1ec6ae455a08" providerId="AD" clId="Web-{E566DCCB-6F22-05AE-8D6F-2872B6353823}" dt="2026-02-26T14:44:11.714" v="833" actId="1076"/>
          <ac:spMkLst>
            <pc:docMk/>
            <pc:sldMk cId="865522650" sldId="308"/>
            <ac:spMk id="365" creationId="{690947EC-B109-76BD-5C60-AA94E89A721F}"/>
          </ac:spMkLst>
        </pc:spChg>
      </pc:sldChg>
      <pc:sldChg chg="modSp ord">
        <pc:chgData name="Piggin, Richard (DSIT)" userId="S::richard.piggin@dsit.gov.uk::4147dcde-706c-4b86-a304-1ec6ae455a08" providerId="AD" clId="Web-{E566DCCB-6F22-05AE-8D6F-2872B6353823}" dt="2026-02-26T14:57:55.902" v="1450" actId="20577"/>
        <pc:sldMkLst>
          <pc:docMk/>
          <pc:sldMk cId="1073396702" sldId="309"/>
        </pc:sldMkLst>
        <pc:spChg chg="mod">
          <ac:chgData name="Piggin, Richard (DSIT)" userId="S::richard.piggin@dsit.gov.uk::4147dcde-706c-4b86-a304-1ec6ae455a08" providerId="AD" clId="Web-{E566DCCB-6F22-05AE-8D6F-2872B6353823}" dt="2026-02-26T14:57:55.902" v="1450" actId="20577"/>
          <ac:spMkLst>
            <pc:docMk/>
            <pc:sldMk cId="1073396702" sldId="309"/>
            <ac:spMk id="360" creationId="{11BCB142-645A-F0FF-8553-FCE01782B16D}"/>
          </ac:spMkLst>
        </pc:spChg>
      </pc:sldChg>
      <pc:sldChg chg="modSp ord">
        <pc:chgData name="Piggin, Richard (DSIT)" userId="S::richard.piggin@dsit.gov.uk::4147dcde-706c-4b86-a304-1ec6ae455a08" providerId="AD" clId="Web-{E566DCCB-6F22-05AE-8D6F-2872B6353823}" dt="2026-02-26T15:06:58.721" v="1704" actId="20577"/>
        <pc:sldMkLst>
          <pc:docMk/>
          <pc:sldMk cId="1056439240" sldId="310"/>
        </pc:sldMkLst>
        <pc:spChg chg="mod">
          <ac:chgData name="Piggin, Richard (DSIT)" userId="S::richard.piggin@dsit.gov.uk::4147dcde-706c-4b86-a304-1ec6ae455a08" providerId="AD" clId="Web-{E566DCCB-6F22-05AE-8D6F-2872B6353823}" dt="2026-02-26T14:58:11.637" v="1454" actId="20577"/>
          <ac:spMkLst>
            <pc:docMk/>
            <pc:sldMk cId="1056439240" sldId="310"/>
            <ac:spMk id="364" creationId="{B8A07F42-AE24-A424-8531-2D349627CA58}"/>
          </ac:spMkLst>
        </pc:spChg>
        <pc:spChg chg="mod">
          <ac:chgData name="Piggin, Richard (DSIT)" userId="S::richard.piggin@dsit.gov.uk::4147dcde-706c-4b86-a304-1ec6ae455a08" providerId="AD" clId="Web-{E566DCCB-6F22-05AE-8D6F-2872B6353823}" dt="2026-02-26T15:06:58.721" v="1704" actId="20577"/>
          <ac:spMkLst>
            <pc:docMk/>
            <pc:sldMk cId="1056439240" sldId="310"/>
            <ac:spMk id="365" creationId="{22DAF32D-68AB-3221-D092-151CDB988E4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42875" y="768350"/>
            <a:ext cx="6818313" cy="3836988"/>
          </a:xfrm>
          <a:prstGeom prst="rect">
            <a:avLst/>
          </a:prstGeom>
        </p:spPr>
        <p:txBody>
          <a:bodyPr lIns="99075" tIns="49538" rIns="99075" bIns="49538"/>
          <a:lstStyle/>
          <a:p>
            <a:endParaRPr/>
          </a:p>
        </p:txBody>
      </p:sp>
      <p:sp>
        <p:nvSpPr>
          <p:cNvPr id="127" name="Shape 127"/>
          <p:cNvSpPr>
            <a:spLocks noGrp="1"/>
          </p:cNvSpPr>
          <p:nvPr>
            <p:ph type="body" sz="quarter" idx="1"/>
          </p:nvPr>
        </p:nvSpPr>
        <p:spPr>
          <a:xfrm>
            <a:off x="947209" y="4861441"/>
            <a:ext cx="5209646" cy="4605576"/>
          </a:xfrm>
          <a:prstGeom prst="rect">
            <a:avLst/>
          </a:prstGeom>
        </p:spPr>
        <p:txBody>
          <a:bodyPr lIns="99075" tIns="49538" rIns="99075" bIns="49538"/>
          <a:lstStyle/>
          <a:p>
            <a:endParaRPr/>
          </a:p>
        </p:txBody>
      </p:sp>
    </p:spTree>
  </p:cSld>
  <p:clrMap bg1="lt1" tx1="dk1" bg2="lt2" tx2="dk2" accent1="accent1" accent2="accent2" accent3="accent3" accent4="accent4" accent5="accent5" accent6="accent6" hlink="hlink" folHlink="folHlink"/>
  <p:notesStyle>
    <a:lvl1pPr defTabSz="228572" latinLnBrk="0">
      <a:lnSpc>
        <a:spcPct val="117999"/>
      </a:lnSpc>
      <a:defRPr sz="1100">
        <a:latin typeface="Helvetica Neue"/>
        <a:ea typeface="Helvetica Neue"/>
        <a:cs typeface="Helvetica Neue"/>
        <a:sym typeface="Helvetica Neue"/>
      </a:defRPr>
    </a:lvl1pPr>
    <a:lvl2pPr indent="114286" defTabSz="228572" latinLnBrk="0">
      <a:lnSpc>
        <a:spcPct val="117999"/>
      </a:lnSpc>
      <a:defRPr sz="1100">
        <a:latin typeface="Helvetica Neue"/>
        <a:ea typeface="Helvetica Neue"/>
        <a:cs typeface="Helvetica Neue"/>
        <a:sym typeface="Helvetica Neue"/>
      </a:defRPr>
    </a:lvl2pPr>
    <a:lvl3pPr indent="228572" defTabSz="228572" latinLnBrk="0">
      <a:lnSpc>
        <a:spcPct val="117999"/>
      </a:lnSpc>
      <a:defRPr sz="1100">
        <a:latin typeface="Helvetica Neue"/>
        <a:ea typeface="Helvetica Neue"/>
        <a:cs typeface="Helvetica Neue"/>
        <a:sym typeface="Helvetica Neue"/>
      </a:defRPr>
    </a:lvl3pPr>
    <a:lvl4pPr indent="342858" defTabSz="228572" latinLnBrk="0">
      <a:lnSpc>
        <a:spcPct val="117999"/>
      </a:lnSpc>
      <a:defRPr sz="1100">
        <a:latin typeface="Helvetica Neue"/>
        <a:ea typeface="Helvetica Neue"/>
        <a:cs typeface="Helvetica Neue"/>
        <a:sym typeface="Helvetica Neue"/>
      </a:defRPr>
    </a:lvl4pPr>
    <a:lvl5pPr indent="457144" defTabSz="228572" latinLnBrk="0">
      <a:lnSpc>
        <a:spcPct val="117999"/>
      </a:lnSpc>
      <a:defRPr sz="1100">
        <a:latin typeface="Helvetica Neue"/>
        <a:ea typeface="Helvetica Neue"/>
        <a:cs typeface="Helvetica Neue"/>
        <a:sym typeface="Helvetica Neue"/>
      </a:defRPr>
    </a:lvl5pPr>
    <a:lvl6pPr indent="571432" defTabSz="228572" latinLnBrk="0">
      <a:lnSpc>
        <a:spcPct val="117999"/>
      </a:lnSpc>
      <a:defRPr sz="1100">
        <a:latin typeface="Helvetica Neue"/>
        <a:ea typeface="Helvetica Neue"/>
        <a:cs typeface="Helvetica Neue"/>
        <a:sym typeface="Helvetica Neue"/>
      </a:defRPr>
    </a:lvl6pPr>
    <a:lvl7pPr indent="685718" defTabSz="228572" latinLnBrk="0">
      <a:lnSpc>
        <a:spcPct val="117999"/>
      </a:lnSpc>
      <a:defRPr sz="1100">
        <a:latin typeface="Helvetica Neue"/>
        <a:ea typeface="Helvetica Neue"/>
        <a:cs typeface="Helvetica Neue"/>
        <a:sym typeface="Helvetica Neue"/>
      </a:defRPr>
    </a:lvl7pPr>
    <a:lvl8pPr indent="800004" defTabSz="228572" latinLnBrk="0">
      <a:lnSpc>
        <a:spcPct val="117999"/>
      </a:lnSpc>
      <a:defRPr sz="1100">
        <a:latin typeface="Helvetica Neue"/>
        <a:ea typeface="Helvetica Neue"/>
        <a:cs typeface="Helvetica Neue"/>
        <a:sym typeface="Helvetica Neue"/>
      </a:defRPr>
    </a:lvl8pPr>
    <a:lvl9pPr indent="914290" defTabSz="228572" latinLnBrk="0">
      <a:lnSpc>
        <a:spcPct val="117999"/>
      </a:lnSpc>
      <a:defRPr sz="1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706330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92165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41153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SIT White 6">
    <p:spTree>
      <p:nvGrpSpPr>
        <p:cNvPr id="1" name=""/>
        <p:cNvGrpSpPr/>
        <p:nvPr/>
      </p:nvGrpSpPr>
      <p:grpSpPr>
        <a:xfrm>
          <a:off x="0" y="0"/>
          <a:ext cx="0" cy="0"/>
          <a:chOff x="0" y="0"/>
          <a:chExt cx="0" cy="0"/>
        </a:xfrm>
      </p:grpSpPr>
      <p:pic>
        <p:nvPicPr>
          <p:cNvPr id="7" name="Crisps_2.png" descr="Crisps_2.png">
            <a:extLst>
              <a:ext uri="{FF2B5EF4-FFF2-40B4-BE49-F238E27FC236}">
                <a16:creationId xmlns:a16="http://schemas.microsoft.com/office/drawing/2014/main" id="{C4B835C6-AAD1-B257-B8B4-507C62168C46}"/>
              </a:ext>
            </a:extLst>
          </p:cNvPr>
          <p:cNvPicPr>
            <a:picLocks noChangeAspect="1"/>
          </p:cNvPicPr>
          <p:nvPr userDrawn="1"/>
        </p:nvPicPr>
        <p:blipFill>
          <a:blip r:embed="rId2">
            <a:extLst>
              <a:ext uri="{28A0092B-C50C-407E-A947-70E740481C1C}">
                <a14:useLocalDpi xmlns:a14="http://schemas.microsoft.com/office/drawing/2010/main"/>
              </a:ext>
            </a:extLst>
          </a:blip>
          <a:srcRect t="7109" r="21748"/>
          <a:stretch>
            <a:fillRect/>
          </a:stretch>
        </p:blipFill>
        <p:spPr>
          <a:xfrm rot="8203772" flipH="1">
            <a:off x="6335738" y="-1351253"/>
            <a:ext cx="7302002" cy="8667998"/>
          </a:xfrm>
          <a:custGeom>
            <a:avLst/>
            <a:gdLst/>
            <a:ahLst/>
            <a:cxnLst>
              <a:cxn ang="0">
                <a:pos x="wd2" y="hd2"/>
              </a:cxn>
              <a:cxn ang="5400000">
                <a:pos x="wd2" y="hd2"/>
              </a:cxn>
              <a:cxn ang="10800000">
                <a:pos x="wd2" y="hd2"/>
              </a:cxn>
              <a:cxn ang="16200000">
                <a:pos x="wd2" y="hd2"/>
              </a:cxn>
            </a:cxnLst>
            <a:rect l="0" t="0" r="r" b="b"/>
            <a:pathLst>
              <a:path w="21600" h="21600" extrusionOk="0">
                <a:moveTo>
                  <a:pt x="0" y="6102"/>
                </a:moveTo>
                <a:lnTo>
                  <a:pt x="0" y="18046"/>
                </a:lnTo>
                <a:lnTo>
                  <a:pt x="3971" y="21600"/>
                </a:lnTo>
                <a:lnTo>
                  <a:pt x="10054" y="21600"/>
                </a:lnTo>
                <a:lnTo>
                  <a:pt x="21600" y="12443"/>
                </a:lnTo>
                <a:lnTo>
                  <a:pt x="7695" y="0"/>
                </a:lnTo>
                <a:lnTo>
                  <a:pt x="0" y="6102"/>
                </a:lnTo>
                <a:close/>
              </a:path>
            </a:pathLst>
          </a:custGeom>
          <a:ln w="12700">
            <a:miter lim="400000"/>
          </a:ln>
        </p:spPr>
      </p:pic>
      <p:pic>
        <p:nvPicPr>
          <p:cNvPr id="3" name="DSTI_Black_Digital-01.png" descr="DSTI_Black_Digital-01.png">
            <a:extLst>
              <a:ext uri="{FF2B5EF4-FFF2-40B4-BE49-F238E27FC236}">
                <a16:creationId xmlns:a16="http://schemas.microsoft.com/office/drawing/2014/main" id="{A3FEFCC4-85E3-EBCB-9DDD-99A3D524D993}"/>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418244" y="325077"/>
            <a:ext cx="1825836" cy="919866"/>
          </a:xfrm>
          <a:prstGeom prst="rect">
            <a:avLst/>
          </a:prstGeom>
          <a:ln w="12700">
            <a:miter lim="400000"/>
          </a:ln>
        </p:spPr>
      </p:pic>
      <p:pic>
        <p:nvPicPr>
          <p:cNvPr id="6" name="Net_Standalone_Black.png" descr="Net_Standalone_Black.png">
            <a:extLst>
              <a:ext uri="{FF2B5EF4-FFF2-40B4-BE49-F238E27FC236}">
                <a16:creationId xmlns:a16="http://schemas.microsoft.com/office/drawing/2014/main" id="{3DBFE474-B92E-7686-50DA-55F94C37C7F7}"/>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a:ext>
            </a:extLst>
          </a:blip>
          <a:srcRect/>
          <a:stretch>
            <a:fillRect/>
          </a:stretch>
        </p:blipFill>
        <p:spPr>
          <a:xfrm rot="14400000">
            <a:off x="5946596" y="-194033"/>
            <a:ext cx="8323014" cy="6922739"/>
          </a:xfrm>
          <a:custGeom>
            <a:avLst/>
            <a:gdLst/>
            <a:ahLst/>
            <a:cxnLst>
              <a:cxn ang="0">
                <a:pos x="wd2" y="hd2"/>
              </a:cxn>
              <a:cxn ang="5400000">
                <a:pos x="wd2" y="hd2"/>
              </a:cxn>
              <a:cxn ang="10800000">
                <a:pos x="wd2" y="hd2"/>
              </a:cxn>
              <a:cxn ang="16200000">
                <a:pos x="wd2" y="hd2"/>
              </a:cxn>
            </a:cxnLst>
            <a:rect l="0" t="0" r="r" b="b"/>
            <a:pathLst>
              <a:path w="21600" h="21600" extrusionOk="0">
                <a:moveTo>
                  <a:pt x="21600" y="8662"/>
                </a:moveTo>
                <a:lnTo>
                  <a:pt x="9121" y="0"/>
                </a:lnTo>
                <a:lnTo>
                  <a:pt x="5244" y="0"/>
                </a:lnTo>
                <a:lnTo>
                  <a:pt x="0" y="10919"/>
                </a:lnTo>
                <a:lnTo>
                  <a:pt x="15387" y="21600"/>
                </a:lnTo>
                <a:lnTo>
                  <a:pt x="21600" y="8662"/>
                </a:lnTo>
                <a:close/>
              </a:path>
            </a:pathLst>
          </a:custGeom>
          <a:ln w="12700">
            <a:miter lim="400000"/>
          </a:ln>
        </p:spPr>
      </p:pic>
      <p:sp>
        <p:nvSpPr>
          <p:cNvPr id="9" name="Text Placeholder 8">
            <a:extLst>
              <a:ext uri="{FF2B5EF4-FFF2-40B4-BE49-F238E27FC236}">
                <a16:creationId xmlns:a16="http://schemas.microsoft.com/office/drawing/2014/main" id="{5A750318-D8FC-47CF-2A12-F158BE559DA0}"/>
              </a:ext>
            </a:extLst>
          </p:cNvPr>
          <p:cNvSpPr>
            <a:spLocks noGrp="1"/>
          </p:cNvSpPr>
          <p:nvPr>
            <p:ph type="body" sz="quarter" idx="10" hasCustomPrompt="1"/>
          </p:nvPr>
        </p:nvSpPr>
        <p:spPr>
          <a:xfrm>
            <a:off x="434370" y="3569586"/>
            <a:ext cx="6543947" cy="2682876"/>
          </a:xfrm>
          <a:prstGeom prst="rect">
            <a:avLst/>
          </a:prstGeom>
        </p:spPr>
        <p:txBody>
          <a:bodyPr/>
          <a:lstStyle>
            <a:lvl1pPr marL="0" indent="0">
              <a:buNone/>
              <a:defRPr sz="2000">
                <a:latin typeface="Arial" panose="020B0604020202020204" pitchFamily="34" charset="0"/>
                <a:cs typeface="Arial" panose="020B06040202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a:p>
            <a:pPr lvl="0"/>
            <a:endParaRPr lang="en-GB"/>
          </a:p>
        </p:txBody>
      </p:sp>
      <p:sp>
        <p:nvSpPr>
          <p:cNvPr id="11" name="Text Placeholder 10">
            <a:extLst>
              <a:ext uri="{FF2B5EF4-FFF2-40B4-BE49-F238E27FC236}">
                <a16:creationId xmlns:a16="http://schemas.microsoft.com/office/drawing/2014/main" id="{C1389FB9-0509-4F67-945C-819238DF8F7E}"/>
              </a:ext>
            </a:extLst>
          </p:cNvPr>
          <p:cNvSpPr>
            <a:spLocks noGrp="1"/>
          </p:cNvSpPr>
          <p:nvPr>
            <p:ph type="body" sz="quarter" idx="11" hasCustomPrompt="1"/>
          </p:nvPr>
        </p:nvSpPr>
        <p:spPr>
          <a:xfrm>
            <a:off x="418306" y="2213770"/>
            <a:ext cx="6307138" cy="1215231"/>
          </a:xfrm>
          <a:prstGeom prst="rect">
            <a:avLst/>
          </a:prstGeom>
        </p:spPr>
        <p:txBody>
          <a:bodyPr/>
          <a:lstStyle>
            <a:lvl1pPr marL="0" indent="0">
              <a:buNone/>
              <a:defRPr/>
            </a:lvl1pPr>
          </a:lstStyle>
          <a:p>
            <a:pPr marL="0" marR="0" lvl="0" indent="0" algn="l" defTabSz="412750" rtl="0" eaLnBrk="1" fontAlgn="auto" latinLnBrk="0" hangingPunct="0">
              <a:lnSpc>
                <a:spcPct val="100000"/>
              </a:lnSpc>
              <a:spcBef>
                <a:spcPts val="0"/>
              </a:spcBef>
              <a:spcAft>
                <a:spcPts val="0"/>
              </a:spcAft>
              <a:buClrTx/>
              <a:buSzTx/>
              <a:buFontTx/>
              <a:buNone/>
              <a:tabLst/>
              <a:defRPr sz="6300">
                <a:solidFill>
                  <a:srgbClr val="6006A1"/>
                </a:solidFill>
                <a:latin typeface="Arial"/>
                <a:ea typeface="Arial"/>
                <a:cs typeface="Arial"/>
                <a:sym typeface="Arial"/>
              </a:defRPr>
            </a:pPr>
            <a:r>
              <a:rPr kumimoji="0" lang="en-GB" sz="3150" b="1" i="0" u="none" strike="noStrike" kern="0" cap="none" spc="0" normalizeH="0" baseline="0" noProof="0">
                <a:ln>
                  <a:noFill/>
                </a:ln>
                <a:solidFill>
                  <a:srgbClr val="6006A1"/>
                </a:solidFill>
                <a:effectLst/>
                <a:uLnTx/>
                <a:uFillTx/>
                <a:latin typeface="Arial"/>
                <a:cs typeface="Arial"/>
                <a:sym typeface="Arial"/>
              </a:rPr>
              <a:t>Dolor sit </a:t>
            </a:r>
            <a:r>
              <a:rPr kumimoji="0" lang="en-GB" sz="3150" b="1" i="0" u="none" strike="noStrike" kern="0" cap="none" spc="0" normalizeH="0" baseline="0" noProof="0" err="1">
                <a:ln>
                  <a:noFill/>
                </a:ln>
                <a:solidFill>
                  <a:srgbClr val="6006A1"/>
                </a:solidFill>
                <a:effectLst/>
                <a:uLnTx/>
                <a:uFillTx/>
                <a:latin typeface="Arial"/>
                <a:cs typeface="Arial"/>
                <a:sym typeface="Arial"/>
              </a:rPr>
              <a:t>amet</a:t>
            </a:r>
            <a:r>
              <a:rPr kumimoji="0" lang="en-GB" sz="3150" b="1" i="0" u="none" strike="noStrike" kern="0" cap="none" spc="0" normalizeH="0" baseline="0" noProof="0">
                <a:ln>
                  <a:noFill/>
                </a:ln>
                <a:solidFill>
                  <a:srgbClr val="6006A1"/>
                </a:solidFill>
                <a:effectLst/>
                <a:uLnTx/>
                <a:uFillTx/>
                <a:latin typeface="Arial"/>
                <a:cs typeface="Arial"/>
                <a:sym typeface="Arial"/>
              </a:rPr>
              <a:t>, </a:t>
            </a:r>
            <a:r>
              <a:rPr kumimoji="0" lang="en-GB" sz="3150" b="1" i="0" u="none" strike="noStrike" kern="0" cap="none" spc="0" normalizeH="0" baseline="0" noProof="0" err="1">
                <a:ln>
                  <a:noFill/>
                </a:ln>
                <a:solidFill>
                  <a:srgbClr val="6006A1"/>
                </a:solidFill>
                <a:effectLst/>
                <a:uLnTx/>
                <a:uFillTx/>
                <a:latin typeface="Arial"/>
                <a:cs typeface="Arial"/>
                <a:sym typeface="Arial"/>
              </a:rPr>
              <a:t>consectetur</a:t>
            </a:r>
            <a:br>
              <a:rPr kumimoji="0" lang="en-GB" sz="3150" b="1" i="0" u="none" strike="noStrike" kern="0" cap="none" spc="0" normalizeH="0" baseline="0" noProof="0">
                <a:ln>
                  <a:noFill/>
                </a:ln>
                <a:solidFill>
                  <a:srgbClr val="6006A1"/>
                </a:solidFill>
                <a:effectLst/>
                <a:uLnTx/>
                <a:uFillTx/>
                <a:latin typeface="Arial"/>
                <a:cs typeface="Arial"/>
                <a:sym typeface="Arial"/>
              </a:rPr>
            </a:br>
            <a:r>
              <a:rPr kumimoji="0" lang="en-GB" sz="3150" b="1" i="0" u="none" strike="noStrike" kern="0" cap="none" spc="0" normalizeH="0" baseline="0" noProof="0" err="1">
                <a:ln>
                  <a:noFill/>
                </a:ln>
                <a:solidFill>
                  <a:srgbClr val="6006A1"/>
                </a:solidFill>
                <a:effectLst/>
                <a:uLnTx/>
                <a:uFillTx/>
                <a:latin typeface="Arial"/>
                <a:cs typeface="Arial"/>
                <a:sym typeface="Arial"/>
              </a:rPr>
              <a:t>adipiscing</a:t>
            </a:r>
            <a:r>
              <a:rPr kumimoji="0" lang="en-GB" sz="3150" b="1" i="0" u="none" strike="noStrike" kern="0" cap="none" spc="0" normalizeH="0" baseline="0" noProof="0">
                <a:ln>
                  <a:noFill/>
                </a:ln>
                <a:solidFill>
                  <a:srgbClr val="6006A1"/>
                </a:solidFill>
                <a:effectLst/>
                <a:uLnTx/>
                <a:uFillTx/>
                <a:latin typeface="Arial"/>
                <a:cs typeface="Arial"/>
                <a:sym typeface="Arial"/>
              </a:rPr>
              <a:t> </a:t>
            </a:r>
            <a:r>
              <a:rPr kumimoji="0" lang="en-GB" sz="3150" b="1" i="0" u="none" strike="noStrike" kern="0" cap="none" spc="0" normalizeH="0" baseline="0" noProof="0" err="1">
                <a:ln>
                  <a:noFill/>
                </a:ln>
                <a:solidFill>
                  <a:srgbClr val="6006A1"/>
                </a:solidFill>
                <a:effectLst/>
                <a:uLnTx/>
                <a:uFillTx/>
                <a:latin typeface="Arial"/>
                <a:cs typeface="Arial"/>
                <a:sym typeface="Arial"/>
              </a:rPr>
              <a:t>elit</a:t>
            </a:r>
            <a:r>
              <a:rPr kumimoji="0" lang="en-GB" sz="3150" b="1" i="0" u="none" strike="noStrike" kern="0" cap="none" spc="0" normalizeH="0" baseline="0" noProof="0">
                <a:ln>
                  <a:noFill/>
                </a:ln>
                <a:solidFill>
                  <a:srgbClr val="6006A1"/>
                </a:solidFill>
                <a:effectLst/>
                <a:uLnTx/>
                <a:uFillTx/>
                <a:latin typeface="Arial"/>
                <a:cs typeface="Arial"/>
                <a:sym typeface="Arial"/>
              </a:rPr>
              <a:t> </a:t>
            </a:r>
            <a:r>
              <a:rPr kumimoji="0" lang="en-GB" sz="3150" b="1" i="0" u="none" strike="noStrike" kern="0" cap="none" spc="0" normalizeH="0" baseline="0" noProof="0" err="1">
                <a:ln>
                  <a:noFill/>
                </a:ln>
                <a:solidFill>
                  <a:srgbClr val="6006A1"/>
                </a:solidFill>
                <a:effectLst/>
                <a:uLnTx/>
                <a:uFillTx/>
                <a:latin typeface="Arial"/>
                <a:cs typeface="Arial"/>
                <a:sym typeface="Arial"/>
              </a:rPr>
              <a:t>sed</a:t>
            </a:r>
            <a:r>
              <a:rPr kumimoji="0" lang="en-GB" sz="3150" b="1" i="0" u="none" strike="noStrike" kern="0" cap="none" spc="0" normalizeH="0" baseline="0" noProof="0">
                <a:ln>
                  <a:noFill/>
                </a:ln>
                <a:solidFill>
                  <a:srgbClr val="6006A1"/>
                </a:solidFill>
                <a:effectLst/>
                <a:uLnTx/>
                <a:uFillTx/>
                <a:latin typeface="Arial"/>
                <a:cs typeface="Arial"/>
                <a:sym typeface="Arial"/>
              </a:rPr>
              <a:t> do </a:t>
            </a:r>
            <a:r>
              <a:rPr kumimoji="0" lang="en-GB" sz="3150" b="1" i="0" u="none" strike="noStrike" kern="0" cap="none" spc="0" normalizeH="0" baseline="0" noProof="0" err="1">
                <a:ln>
                  <a:noFill/>
                </a:ln>
                <a:solidFill>
                  <a:srgbClr val="6006A1"/>
                </a:solidFill>
                <a:effectLst/>
                <a:uLnTx/>
                <a:uFillTx/>
                <a:latin typeface="Arial"/>
                <a:cs typeface="Arial"/>
                <a:sym typeface="Arial"/>
              </a:rPr>
              <a:t>eiusmod</a:t>
            </a:r>
            <a:endParaRPr kumimoji="0" lang="en-GB" sz="3150" b="1" i="0" u="none" strike="noStrike" kern="0" cap="none" spc="0" normalizeH="0" baseline="0" noProof="0">
              <a:ln>
                <a:noFill/>
              </a:ln>
              <a:solidFill>
                <a:srgbClr val="6006A1"/>
              </a:solidFill>
              <a:effectLst/>
              <a:uLnTx/>
              <a:uFillTx/>
              <a:latin typeface="Arial"/>
              <a:cs typeface="Arial"/>
              <a:sym typeface="Arial"/>
            </a:endParaRPr>
          </a:p>
          <a:p>
            <a:pPr lvl="0"/>
            <a:endParaRPr lang="en-GB"/>
          </a:p>
        </p:txBody>
      </p:sp>
      <p:sp>
        <p:nvSpPr>
          <p:cNvPr id="12" name="Slide Number Placeholder 11">
            <a:extLst>
              <a:ext uri="{FF2B5EF4-FFF2-40B4-BE49-F238E27FC236}">
                <a16:creationId xmlns:a16="http://schemas.microsoft.com/office/drawing/2014/main" id="{44F9484D-4658-DDEB-3BF1-AF72E91B35CF}"/>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54756602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SIT White 7">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4CCEDAF8-80C1-EE5B-8CBC-0659DE26EF0A}"/>
              </a:ext>
            </a:extLst>
          </p:cNvPr>
          <p:cNvSpPr/>
          <p:nvPr userDrawn="1"/>
        </p:nvSpPr>
        <p:spPr>
          <a:xfrm>
            <a:off x="0" y="-1"/>
            <a:ext cx="12192000" cy="6858001"/>
          </a:xfrm>
          <a:prstGeom prst="rect">
            <a:avLst/>
          </a:prstGeom>
          <a:solidFill>
            <a:srgbClr val="FFFFFF"/>
          </a:solidFill>
          <a:ln w="12700">
            <a:miter lim="400000"/>
          </a:ln>
        </p:spPr>
        <p:txBody>
          <a:bodyPr lIns="25400" tIns="25400" rIns="25400" bIns="25400" anchor="ctr"/>
          <a:lstStyle/>
          <a:p>
            <a:pPr>
              <a:defRPr sz="3200" b="0">
                <a:solidFill>
                  <a:srgbClr val="FFFFFF"/>
                </a:solidFill>
                <a:latin typeface="+mn-lt"/>
                <a:ea typeface="+mn-ea"/>
                <a:cs typeface="+mn-cs"/>
                <a:sym typeface="Helvetica Neue Medium"/>
              </a:defRPr>
            </a:pPr>
            <a:endParaRPr sz="1600"/>
          </a:p>
        </p:txBody>
      </p:sp>
      <p:pic>
        <p:nvPicPr>
          <p:cNvPr id="4" name="Net_Standalone_2.png" descr="Net_Standalone_2.png">
            <a:extLst>
              <a:ext uri="{FF2B5EF4-FFF2-40B4-BE49-F238E27FC236}">
                <a16:creationId xmlns:a16="http://schemas.microsoft.com/office/drawing/2014/main" id="{B16D7959-EDE8-51D5-703C-424661B2956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14755554">
            <a:off x="4117959" y="-231506"/>
            <a:ext cx="9024742" cy="61812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22" y="0"/>
                </a:lnTo>
                <a:lnTo>
                  <a:pt x="0" y="11837"/>
                </a:lnTo>
                <a:lnTo>
                  <a:pt x="14968" y="21600"/>
                </a:lnTo>
                <a:lnTo>
                  <a:pt x="14990" y="21600"/>
                </a:lnTo>
                <a:lnTo>
                  <a:pt x="21600" y="0"/>
                </a:lnTo>
                <a:close/>
              </a:path>
            </a:pathLst>
          </a:custGeom>
          <a:ln w="12700">
            <a:miter lim="400000"/>
          </a:ln>
        </p:spPr>
      </p:pic>
      <p:pic>
        <p:nvPicPr>
          <p:cNvPr id="5" name="Crisps_2.png" descr="Crisps_2.png">
            <a:extLst>
              <a:ext uri="{FF2B5EF4-FFF2-40B4-BE49-F238E27FC236}">
                <a16:creationId xmlns:a16="http://schemas.microsoft.com/office/drawing/2014/main" id="{FE2115D9-7123-F450-4206-7E1DBDDD732C}"/>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rcRect t="23232" r="30173"/>
          <a:stretch>
            <a:fillRect/>
          </a:stretch>
        </p:blipFill>
        <p:spPr>
          <a:xfrm rot="2483353">
            <a:off x="8058543" y="147750"/>
            <a:ext cx="6091721" cy="6697256"/>
          </a:xfrm>
          <a:custGeom>
            <a:avLst/>
            <a:gdLst/>
            <a:ahLst/>
            <a:cxnLst>
              <a:cxn ang="0">
                <a:pos x="wd2" y="hd2"/>
              </a:cxn>
              <a:cxn ang="5400000">
                <a:pos x="wd2" y="hd2"/>
              </a:cxn>
              <a:cxn ang="10800000">
                <a:pos x="wd2" y="hd2"/>
              </a:cxn>
              <a:cxn ang="16200000">
                <a:pos x="wd2" y="hd2"/>
              </a:cxn>
            </a:cxnLst>
            <a:rect l="0" t="0" r="r" b="b"/>
            <a:pathLst>
              <a:path w="21600" h="21600" extrusionOk="0">
                <a:moveTo>
                  <a:pt x="0" y="4427"/>
                </a:moveTo>
                <a:lnTo>
                  <a:pt x="0" y="21600"/>
                </a:lnTo>
                <a:lnTo>
                  <a:pt x="15355" y="21600"/>
                </a:lnTo>
                <a:lnTo>
                  <a:pt x="21600" y="16594"/>
                </a:lnTo>
                <a:lnTo>
                  <a:pt x="5523" y="0"/>
                </a:lnTo>
                <a:lnTo>
                  <a:pt x="0" y="4427"/>
                </a:lnTo>
                <a:close/>
              </a:path>
            </a:pathLst>
          </a:custGeom>
          <a:ln w="12700">
            <a:miter lim="400000"/>
          </a:ln>
        </p:spPr>
      </p:pic>
      <p:sp>
        <p:nvSpPr>
          <p:cNvPr id="6" name="Rectangle">
            <a:extLst>
              <a:ext uri="{FF2B5EF4-FFF2-40B4-BE49-F238E27FC236}">
                <a16:creationId xmlns:a16="http://schemas.microsoft.com/office/drawing/2014/main" id="{3C8956D3-BE9D-4013-1408-81D7A587DBE6}"/>
              </a:ext>
            </a:extLst>
          </p:cNvPr>
          <p:cNvSpPr>
            <a:spLocks noGrp="1" noRot="1" noMove="1" noResize="1" noEditPoints="1" noAdjustHandles="1" noChangeArrowheads="1" noChangeShapeType="1"/>
          </p:cNvSpPr>
          <p:nvPr userDrawn="1"/>
        </p:nvSpPr>
        <p:spPr>
          <a:xfrm>
            <a:off x="-481" y="2131592"/>
            <a:ext cx="5952315" cy="76097"/>
          </a:xfrm>
          <a:prstGeom prst="rect">
            <a:avLst/>
          </a:prstGeom>
          <a:gradFill>
            <a:gsLst>
              <a:gs pos="0">
                <a:srgbClr val="FF00FF"/>
              </a:gs>
              <a:gs pos="100000">
                <a:srgbClr val="FF9900"/>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Rectangle">
            <a:extLst>
              <a:ext uri="{FF2B5EF4-FFF2-40B4-BE49-F238E27FC236}">
                <a16:creationId xmlns:a16="http://schemas.microsoft.com/office/drawing/2014/main" id="{8A731F00-775D-8CCE-C426-308BFAFD3F6E}"/>
              </a:ext>
            </a:extLst>
          </p:cNvPr>
          <p:cNvSpPr>
            <a:spLocks noGrp="1" noRot="1" noMove="1" noResize="1" noEditPoints="1" noAdjustHandles="1" noChangeArrowheads="1" noChangeShapeType="1"/>
          </p:cNvSpPr>
          <p:nvPr userDrawn="1"/>
        </p:nvSpPr>
        <p:spPr>
          <a:xfrm>
            <a:off x="-481" y="4375996"/>
            <a:ext cx="5952315" cy="76098"/>
          </a:xfrm>
          <a:prstGeom prst="rect">
            <a:avLst/>
          </a:prstGeom>
          <a:gradFill>
            <a:gsLst>
              <a:gs pos="0">
                <a:srgbClr val="FF00FF"/>
              </a:gs>
              <a:gs pos="100000">
                <a:srgbClr val="FF9900"/>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DSTI_Black_Digital-01.png" descr="DSTI_Black_Digital-01.png">
            <a:extLst>
              <a:ext uri="{FF2B5EF4-FFF2-40B4-BE49-F238E27FC236}">
                <a16:creationId xmlns:a16="http://schemas.microsoft.com/office/drawing/2014/main" id="{4CD3AA2D-8B84-6D67-9FB2-31E017C3B35F}"/>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18244" y="325077"/>
            <a:ext cx="1825836" cy="919866"/>
          </a:xfrm>
          <a:prstGeom prst="rect">
            <a:avLst/>
          </a:prstGeom>
          <a:ln w="12700">
            <a:miter lim="400000"/>
          </a:ln>
        </p:spPr>
      </p:pic>
      <p:sp>
        <p:nvSpPr>
          <p:cNvPr id="9" name="Dolor sit amet, consectetur adipiscing elit">
            <a:extLst>
              <a:ext uri="{FF2B5EF4-FFF2-40B4-BE49-F238E27FC236}">
                <a16:creationId xmlns:a16="http://schemas.microsoft.com/office/drawing/2014/main" id="{CFF0B566-E436-CFCA-0B4C-25C20FE23D92}"/>
              </a:ext>
            </a:extLst>
          </p:cNvPr>
          <p:cNvSpPr txBox="1"/>
          <p:nvPr userDrawn="1"/>
        </p:nvSpPr>
        <p:spPr>
          <a:xfrm>
            <a:off x="384427" y="2939499"/>
            <a:ext cx="7508130" cy="6314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l">
              <a:lnSpc>
                <a:spcPct val="80000"/>
              </a:lnSpc>
              <a:defRPr sz="9200" b="0" cap="all">
                <a:latin typeface="Arial Black"/>
                <a:ea typeface="Arial Black"/>
                <a:cs typeface="Arial Black"/>
                <a:sym typeface="Arial Black"/>
              </a:defRPr>
            </a:pPr>
            <a:endParaRPr sz="4600"/>
          </a:p>
        </p:txBody>
      </p:sp>
      <p:sp>
        <p:nvSpPr>
          <p:cNvPr id="12" name="Text Placeholder 11">
            <a:extLst>
              <a:ext uri="{FF2B5EF4-FFF2-40B4-BE49-F238E27FC236}">
                <a16:creationId xmlns:a16="http://schemas.microsoft.com/office/drawing/2014/main" id="{4315469C-09D4-F807-CC6E-37308B4748E2}"/>
              </a:ext>
            </a:extLst>
          </p:cNvPr>
          <p:cNvSpPr>
            <a:spLocks noGrp="1"/>
          </p:cNvSpPr>
          <p:nvPr>
            <p:ph type="body" sz="quarter" idx="10" hasCustomPrompt="1"/>
          </p:nvPr>
        </p:nvSpPr>
        <p:spPr>
          <a:xfrm>
            <a:off x="418306" y="2454509"/>
            <a:ext cx="6504781" cy="1725613"/>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9200" b="0" cap="all">
                <a:latin typeface="Arial Black"/>
                <a:ea typeface="Arial Black"/>
                <a:cs typeface="Arial Black"/>
                <a:sym typeface="Arial Black"/>
              </a:defRPr>
            </a:pPr>
            <a:r>
              <a:rPr kumimoji="0" lang="en-GB" sz="4600" b="0" i="0" u="none" strike="noStrike" kern="0" cap="all" spc="0" normalizeH="0" baseline="0" noProof="0">
                <a:ln>
                  <a:noFill/>
                </a:ln>
                <a:solidFill>
                  <a:srgbClr val="000000"/>
                </a:solidFill>
                <a:effectLst/>
                <a:uLnTx/>
                <a:uFillTx/>
                <a:latin typeface="Arial Black"/>
                <a:sym typeface="Arial Black"/>
              </a:rPr>
              <a:t>Dolor sit </a:t>
            </a:r>
            <a:r>
              <a:rPr kumimoji="0" lang="en-GB" sz="4600" b="0" i="0" u="none" strike="noStrike" kern="0" cap="all" spc="0" normalizeH="0" baseline="0" noProof="0" err="1">
                <a:ln>
                  <a:noFill/>
                </a:ln>
                <a:solidFill>
                  <a:srgbClr val="000000"/>
                </a:solidFill>
                <a:effectLst/>
                <a:uLnTx/>
                <a:uFillTx/>
                <a:latin typeface="Arial Black"/>
                <a:sym typeface="Arial Black"/>
              </a:rPr>
              <a:t>amet</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consectetur</a:t>
            </a:r>
            <a:br>
              <a:rPr kumimoji="0" lang="en-GB" sz="4600" b="0" i="0" u="none" strike="noStrike" kern="0" cap="all" spc="0" normalizeH="0" baseline="0" noProof="0">
                <a:ln>
                  <a:noFill/>
                </a:ln>
                <a:solidFill>
                  <a:srgbClr val="000000"/>
                </a:solidFill>
                <a:effectLst/>
                <a:uLnTx/>
                <a:uFillTx/>
                <a:latin typeface="Arial Black"/>
                <a:sym typeface="Arial Black"/>
              </a:rPr>
            </a:br>
            <a:r>
              <a:rPr kumimoji="0" lang="en-GB" sz="4600" b="0" i="0" u="none" strike="noStrike" kern="0" cap="all" spc="0" normalizeH="0" baseline="0" noProof="0" err="1">
                <a:ln>
                  <a:noFill/>
                </a:ln>
                <a:solidFill>
                  <a:srgbClr val="000000"/>
                </a:solidFill>
                <a:effectLst/>
                <a:uLnTx/>
                <a:uFillTx/>
                <a:latin typeface="Arial Black"/>
                <a:sym typeface="Arial Black"/>
              </a:rPr>
              <a:t>adipiscing</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elit</a:t>
            </a:r>
            <a:endParaRPr kumimoji="0" lang="en-GB" sz="4600" b="0" i="0" u="none" strike="noStrike" kern="0" cap="all" spc="0" normalizeH="0" baseline="0" noProof="0">
              <a:ln>
                <a:noFill/>
              </a:ln>
              <a:solidFill>
                <a:srgbClr val="000000"/>
              </a:solidFill>
              <a:effectLst/>
              <a:uLnTx/>
              <a:uFillTx/>
              <a:latin typeface="Arial Black"/>
              <a:sym typeface="Arial Black"/>
            </a:endParaRPr>
          </a:p>
          <a:p>
            <a:pPr lvl="0"/>
            <a:endParaRPr lang="en-GB"/>
          </a:p>
        </p:txBody>
      </p:sp>
      <p:sp>
        <p:nvSpPr>
          <p:cNvPr id="14" name="Text Placeholder 13">
            <a:extLst>
              <a:ext uri="{FF2B5EF4-FFF2-40B4-BE49-F238E27FC236}">
                <a16:creationId xmlns:a16="http://schemas.microsoft.com/office/drawing/2014/main" id="{EFA48338-5418-802C-48D0-503C8EE1EA56}"/>
              </a:ext>
            </a:extLst>
          </p:cNvPr>
          <p:cNvSpPr>
            <a:spLocks noGrp="1"/>
          </p:cNvSpPr>
          <p:nvPr>
            <p:ph type="body" sz="quarter" idx="11" hasCustomPrompt="1"/>
          </p:nvPr>
        </p:nvSpPr>
        <p:spPr>
          <a:xfrm>
            <a:off x="384428" y="4804681"/>
            <a:ext cx="6504781" cy="1705769"/>
          </a:xfrm>
          <a:prstGeom prst="rect">
            <a:avLst/>
          </a:prstGeom>
        </p:spPr>
        <p:txBody>
          <a:bodyPr/>
          <a:lstStyle>
            <a:lvl1pPr marL="0" indent="0">
              <a:buNone/>
              <a:defRPr sz="170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a:t>
            </a:r>
          </a:p>
          <a:p>
            <a:pPr lvl="0"/>
            <a:endParaRPr lang="en-GB"/>
          </a:p>
        </p:txBody>
      </p:sp>
      <p:sp>
        <p:nvSpPr>
          <p:cNvPr id="15" name="Slide Number Placeholder 14">
            <a:extLst>
              <a:ext uri="{FF2B5EF4-FFF2-40B4-BE49-F238E27FC236}">
                <a16:creationId xmlns:a16="http://schemas.microsoft.com/office/drawing/2014/main" id="{198D6A4C-2931-3A57-5F45-C10CC37F0BBC}"/>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294443577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SIT White 8">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EB389737-69B8-037F-DBAF-9BD8777CFCF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21060000">
            <a:off x="6751992" y="424932"/>
            <a:ext cx="6006269" cy="6775702"/>
          </a:xfrm>
          <a:custGeom>
            <a:avLst/>
            <a:gdLst/>
            <a:ahLst/>
            <a:cxnLst>
              <a:cxn ang="0">
                <a:pos x="wd2" y="hd2"/>
              </a:cxn>
              <a:cxn ang="5400000">
                <a:pos x="wd2" y="hd2"/>
              </a:cxn>
              <a:cxn ang="10800000">
                <a:pos x="wd2" y="hd2"/>
              </a:cxn>
              <a:cxn ang="16200000">
                <a:pos x="wd2" y="hd2"/>
              </a:cxn>
            </a:cxnLst>
            <a:rect l="0" t="0" r="r" b="b"/>
            <a:pathLst>
              <a:path w="21600" h="21600" extrusionOk="0">
                <a:moveTo>
                  <a:pt x="21551" y="0"/>
                </a:moveTo>
                <a:lnTo>
                  <a:pt x="0" y="0"/>
                </a:lnTo>
                <a:lnTo>
                  <a:pt x="0" y="19109"/>
                </a:lnTo>
                <a:lnTo>
                  <a:pt x="17742" y="21600"/>
                </a:lnTo>
                <a:lnTo>
                  <a:pt x="21600" y="7"/>
                </a:lnTo>
                <a:lnTo>
                  <a:pt x="21551" y="0"/>
                </a:lnTo>
                <a:close/>
              </a:path>
            </a:pathLst>
          </a:custGeom>
          <a:ln w="12700">
            <a:miter lim="400000"/>
          </a:ln>
        </p:spPr>
      </p:pic>
      <p:pic>
        <p:nvPicPr>
          <p:cNvPr id="4" name="DSTI_Black_Digital-01.png" descr="DSTI_Black_Digital-01.png">
            <a:extLst>
              <a:ext uri="{FF2B5EF4-FFF2-40B4-BE49-F238E27FC236}">
                <a16:creationId xmlns:a16="http://schemas.microsoft.com/office/drawing/2014/main" id="{56F61282-58E4-E63D-8940-E03FB1554E0F}"/>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418244" y="325077"/>
            <a:ext cx="1825836" cy="919866"/>
          </a:xfrm>
          <a:prstGeom prst="rect">
            <a:avLst/>
          </a:prstGeom>
          <a:ln w="12700">
            <a:miter lim="400000"/>
          </a:ln>
        </p:spPr>
      </p:pic>
      <p:sp>
        <p:nvSpPr>
          <p:cNvPr id="6" name="Rectangle">
            <a:extLst>
              <a:ext uri="{FF2B5EF4-FFF2-40B4-BE49-F238E27FC236}">
                <a16:creationId xmlns:a16="http://schemas.microsoft.com/office/drawing/2014/main" id="{F7DE1B6F-4429-0609-85D2-EBE99972282F}"/>
              </a:ext>
            </a:extLst>
          </p:cNvPr>
          <p:cNvSpPr>
            <a:spLocks noGrp="1" noRot="1" noMove="1" noResize="1" noEditPoints="1" noAdjustHandles="1" noChangeArrowheads="1" noChangeShapeType="1"/>
          </p:cNvSpPr>
          <p:nvPr userDrawn="1"/>
        </p:nvSpPr>
        <p:spPr>
          <a:xfrm rot="16200000">
            <a:off x="-2101502" y="4294940"/>
            <a:ext cx="5092084" cy="76097"/>
          </a:xfrm>
          <a:prstGeom prst="rect">
            <a:avLst/>
          </a:prstGeom>
          <a:gradFill>
            <a:gsLst>
              <a:gs pos="0">
                <a:srgbClr val="FF00FF"/>
              </a:gs>
              <a:gs pos="100000">
                <a:srgbClr val="FF9900"/>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Text Placeholder 9">
            <a:extLst>
              <a:ext uri="{FF2B5EF4-FFF2-40B4-BE49-F238E27FC236}">
                <a16:creationId xmlns:a16="http://schemas.microsoft.com/office/drawing/2014/main" id="{D7B36C9C-B69D-105B-A3CC-DE0F5E72BCD5}"/>
              </a:ext>
            </a:extLst>
          </p:cNvPr>
          <p:cNvSpPr>
            <a:spLocks noGrp="1"/>
          </p:cNvSpPr>
          <p:nvPr>
            <p:ph type="body" sz="quarter" idx="10" hasCustomPrompt="1"/>
          </p:nvPr>
        </p:nvSpPr>
        <p:spPr>
          <a:xfrm>
            <a:off x="7854157" y="2955132"/>
            <a:ext cx="3987800" cy="2531269"/>
          </a:xfrm>
          <a:prstGeom prst="rect">
            <a:avLst/>
          </a:prstGeom>
        </p:spPr>
        <p:txBody>
          <a:bodyPr/>
          <a:lstStyle>
            <a:lvl1pPr marL="0" indent="0">
              <a:buNone/>
              <a:defRPr sz="1900" i="1">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a:t>
            </a:r>
            <a:r>
              <a:rPr lang="en-GB" err="1"/>
              <a:t>Mauris</a:t>
            </a:r>
            <a:r>
              <a:rPr lang="en-GB"/>
              <a:t> </a:t>
            </a:r>
            <a:r>
              <a:rPr lang="en-GB" err="1"/>
              <a:t>condimentum</a:t>
            </a:r>
            <a:r>
              <a:rPr lang="en-GB"/>
              <a:t> </a:t>
            </a:r>
            <a:r>
              <a:rPr lang="en-GB" err="1"/>
              <a:t>neque</a:t>
            </a:r>
            <a:r>
              <a:rPr lang="en-GB"/>
              <a:t> </a:t>
            </a:r>
            <a:r>
              <a:rPr lang="en-GB" err="1"/>
              <a:t>mauris</a:t>
            </a:r>
            <a:r>
              <a:rPr lang="en-GB"/>
              <a:t>, vitae dictum </a:t>
            </a:r>
            <a:r>
              <a:rPr lang="en-GB" err="1"/>
              <a:t>quam</a:t>
            </a:r>
            <a:r>
              <a:rPr lang="en-GB"/>
              <a:t> tempus </a:t>
            </a:r>
            <a:r>
              <a:rPr lang="en-GB" err="1"/>
              <a:t>ut.</a:t>
            </a:r>
            <a:r>
              <a:rPr lang="en-GB"/>
              <a:t> </a:t>
            </a:r>
            <a:r>
              <a:rPr lang="en-GB" err="1"/>
              <a:t>Quisque</a:t>
            </a:r>
            <a:r>
              <a:rPr lang="en-GB"/>
              <a:t> vitae </a:t>
            </a:r>
            <a:r>
              <a:rPr lang="en-GB" err="1"/>
              <a:t>posuere</a:t>
            </a:r>
            <a:r>
              <a:rPr lang="en-GB"/>
              <a:t> ligula. </a:t>
            </a:r>
            <a:r>
              <a:rPr lang="en-GB" err="1"/>
              <a:t>Nullam</a:t>
            </a:r>
            <a:r>
              <a:rPr lang="en-GB"/>
              <a:t> at convallis </a:t>
            </a:r>
            <a:r>
              <a:rPr lang="en-GB" err="1"/>
              <a:t>purus</a:t>
            </a:r>
            <a:r>
              <a:rPr lang="en-GB"/>
              <a:t>. Proin </a:t>
            </a:r>
            <a:r>
              <a:rPr lang="en-GB" err="1"/>
              <a:t>nunc</a:t>
            </a:r>
            <a:r>
              <a:rPr lang="en-GB"/>
              <a:t> </a:t>
            </a:r>
            <a:r>
              <a:rPr lang="en-GB" err="1"/>
              <a:t>lacus</a:t>
            </a:r>
            <a:r>
              <a:rPr lang="en-GB"/>
              <a:t>, </a:t>
            </a:r>
            <a:r>
              <a:rPr lang="en-GB" err="1"/>
              <a:t>dignissim</a:t>
            </a:r>
            <a:r>
              <a:rPr lang="en-GB"/>
              <a:t> in </a:t>
            </a:r>
            <a:r>
              <a:rPr lang="en-GB" err="1"/>
              <a:t>neque</a:t>
            </a:r>
            <a:r>
              <a:rPr lang="en-GB"/>
              <a:t> sit </a:t>
            </a:r>
            <a:r>
              <a:rPr lang="en-GB" err="1"/>
              <a:t>amet</a:t>
            </a:r>
            <a:r>
              <a:rPr lang="en-GB"/>
              <a:t>, </a:t>
            </a:r>
            <a:r>
              <a:rPr lang="en-GB" err="1"/>
              <a:t>mollis</a:t>
            </a:r>
            <a:r>
              <a:rPr lang="en-GB"/>
              <a:t> </a:t>
            </a:r>
            <a:r>
              <a:rPr lang="en-GB" err="1"/>
              <a:t>elementum</a:t>
            </a:r>
            <a:r>
              <a:rPr lang="en-GB"/>
              <a:t> </a:t>
            </a:r>
            <a:r>
              <a:rPr lang="en-GB" err="1"/>
              <a:t>odio</a:t>
            </a:r>
            <a:r>
              <a:rPr lang="en-GB"/>
              <a:t>. Cras </a:t>
            </a:r>
            <a:r>
              <a:rPr lang="en-GB" err="1"/>
              <a:t>bibendum</a:t>
            </a:r>
            <a:r>
              <a:rPr lang="en-GB"/>
              <a:t> </a:t>
            </a:r>
            <a:r>
              <a:rPr lang="en-GB" err="1"/>
              <a:t>nibh</a:t>
            </a:r>
            <a:r>
              <a:rPr lang="en-GB"/>
              <a:t> ipsum, sit </a:t>
            </a:r>
            <a:r>
              <a:rPr lang="en-GB" err="1"/>
              <a:t>amet</a:t>
            </a:r>
            <a:r>
              <a:rPr lang="en-GB"/>
              <a:t> </a:t>
            </a:r>
            <a:r>
              <a:rPr lang="en-GB" err="1"/>
              <a:t>posuere</a:t>
            </a:r>
            <a:r>
              <a:rPr lang="en-GB"/>
              <a:t> lorem </a:t>
            </a:r>
            <a:r>
              <a:rPr lang="en-GB" err="1"/>
              <a:t>bibendum</a:t>
            </a:r>
            <a:r>
              <a:rPr lang="en-GB"/>
              <a:t> </a:t>
            </a:r>
            <a:r>
              <a:rPr lang="en-GB" err="1"/>
              <a:t>nec</a:t>
            </a:r>
            <a:r>
              <a:rPr lang="en-GB"/>
              <a:t>.”</a:t>
            </a:r>
          </a:p>
          <a:p>
            <a:pPr lvl="0"/>
            <a:endParaRPr lang="en-GB"/>
          </a:p>
        </p:txBody>
      </p:sp>
      <p:sp>
        <p:nvSpPr>
          <p:cNvPr id="12" name="Text Placeholder 11">
            <a:extLst>
              <a:ext uri="{FF2B5EF4-FFF2-40B4-BE49-F238E27FC236}">
                <a16:creationId xmlns:a16="http://schemas.microsoft.com/office/drawing/2014/main" id="{AFD35B5F-FB64-A2CE-C64A-739EFD4D3238}"/>
              </a:ext>
            </a:extLst>
          </p:cNvPr>
          <p:cNvSpPr>
            <a:spLocks noGrp="1"/>
          </p:cNvSpPr>
          <p:nvPr>
            <p:ph type="body" sz="quarter" idx="11" hasCustomPrompt="1"/>
          </p:nvPr>
        </p:nvSpPr>
        <p:spPr>
          <a:xfrm>
            <a:off x="673894" y="4220765"/>
            <a:ext cx="5393532" cy="1583531"/>
          </a:xfrm>
          <a:prstGeom prst="rect">
            <a:avLst/>
          </a:prstGeom>
        </p:spPr>
        <p:txBody>
          <a:bodyPr/>
          <a:lstStyle>
            <a:lvl1pPr marL="0" indent="0">
              <a:buNone/>
              <a:defRPr sz="1700">
                <a:latin typeface="Arial" panose="020B0604020202020204" pitchFamily="34" charset="0"/>
                <a:cs typeface="Arial" panose="020B06040202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
        <p:nvSpPr>
          <p:cNvPr id="14" name="Text Placeholder 13">
            <a:extLst>
              <a:ext uri="{FF2B5EF4-FFF2-40B4-BE49-F238E27FC236}">
                <a16:creationId xmlns:a16="http://schemas.microsoft.com/office/drawing/2014/main" id="{F4D08BD4-BB11-9852-F558-4A7ED9C3B1F9}"/>
              </a:ext>
            </a:extLst>
          </p:cNvPr>
          <p:cNvSpPr>
            <a:spLocks noGrp="1"/>
          </p:cNvSpPr>
          <p:nvPr>
            <p:ph type="body" sz="quarter" idx="12" hasCustomPrompt="1"/>
          </p:nvPr>
        </p:nvSpPr>
        <p:spPr>
          <a:xfrm>
            <a:off x="673895" y="1786945"/>
            <a:ext cx="5770563" cy="1796257"/>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10500" b="0">
                <a:latin typeface="Arial Black"/>
                <a:ea typeface="Arial Black"/>
                <a:cs typeface="Arial Black"/>
                <a:sym typeface="Arial Black"/>
              </a:defRPr>
            </a:pPr>
            <a:r>
              <a:rPr kumimoji="0" lang="en-GB" sz="5250" b="0" i="0" u="none" strike="noStrike" kern="0" cap="none" spc="0" normalizeH="0" baseline="0" noProof="0">
                <a:ln>
                  <a:noFill/>
                </a:ln>
                <a:solidFill>
                  <a:srgbClr val="000000"/>
                </a:solidFill>
                <a:effectLst/>
                <a:uLnTx/>
                <a:uFillTx/>
                <a:latin typeface="Arial Black"/>
                <a:sym typeface="Arial Black"/>
              </a:rPr>
              <a:t>Dolor sit </a:t>
            </a:r>
            <a:r>
              <a:rPr kumimoji="0" lang="en-GB" sz="5250" b="0" i="0" u="none" strike="noStrike" kern="0" cap="none" spc="0" normalizeH="0" baseline="0" noProof="0" err="1">
                <a:ln>
                  <a:noFill/>
                </a:ln>
                <a:solidFill>
                  <a:srgbClr val="000000"/>
                </a:solidFill>
                <a:effectLst/>
                <a:uLnTx/>
                <a:uFillTx/>
                <a:latin typeface="Arial Black"/>
                <a:sym typeface="Arial Black"/>
              </a:rPr>
              <a:t>amet</a:t>
            </a:r>
            <a:r>
              <a:rPr kumimoji="0" lang="en-GB" sz="5250" b="0" i="0" u="none" strike="noStrike" kern="0" cap="none" spc="0" normalizeH="0" baseline="0" noProof="0">
                <a:ln>
                  <a:noFill/>
                </a:ln>
                <a:solidFill>
                  <a:srgbClr val="000000"/>
                </a:solidFill>
                <a:effectLst/>
                <a:uLnTx/>
                <a:uFillTx/>
                <a:latin typeface="Arial Black"/>
                <a:sym typeface="Arial Black"/>
              </a:rPr>
              <a:t>, </a:t>
            </a:r>
            <a:r>
              <a:rPr kumimoji="0" lang="en-GB" sz="5250" b="0" i="0" u="none" strike="noStrike" kern="0" cap="none" spc="0" normalizeH="0" baseline="0" noProof="0" err="1">
                <a:ln>
                  <a:noFill/>
                </a:ln>
                <a:solidFill>
                  <a:srgbClr val="000000"/>
                </a:solidFill>
                <a:effectLst/>
                <a:uLnTx/>
                <a:uFillTx/>
                <a:latin typeface="Arial Black"/>
                <a:sym typeface="Arial Black"/>
              </a:rPr>
              <a:t>consectetur</a:t>
            </a:r>
            <a:br>
              <a:rPr kumimoji="0" lang="en-GB" sz="5250" b="0" i="0" u="none" strike="noStrike" kern="0" cap="none" spc="0" normalizeH="0" baseline="0" noProof="0">
                <a:ln>
                  <a:noFill/>
                </a:ln>
                <a:solidFill>
                  <a:srgbClr val="000000"/>
                </a:solidFill>
                <a:effectLst/>
                <a:uLnTx/>
                <a:uFillTx/>
                <a:latin typeface="Arial Black"/>
                <a:sym typeface="Arial Black"/>
              </a:rPr>
            </a:br>
            <a:r>
              <a:rPr kumimoji="0" lang="en-GB" sz="5250" b="0" i="0" u="none" strike="noStrike" kern="0" cap="none" spc="0" normalizeH="0" baseline="0" noProof="0" err="1">
                <a:ln>
                  <a:noFill/>
                </a:ln>
                <a:solidFill>
                  <a:srgbClr val="000000"/>
                </a:solidFill>
                <a:effectLst/>
                <a:uLnTx/>
                <a:uFillTx/>
                <a:latin typeface="Arial Black"/>
                <a:sym typeface="Arial Black"/>
              </a:rPr>
              <a:t>adipiscing</a:t>
            </a:r>
            <a:r>
              <a:rPr kumimoji="0" lang="en-GB" sz="5250" b="0" i="0" u="none" strike="noStrike" kern="0" cap="none" spc="0" normalizeH="0" baseline="0" noProof="0">
                <a:ln>
                  <a:noFill/>
                </a:ln>
                <a:solidFill>
                  <a:srgbClr val="000000"/>
                </a:solidFill>
                <a:effectLst/>
                <a:uLnTx/>
                <a:uFillTx/>
                <a:latin typeface="Arial Black"/>
                <a:sym typeface="Arial Black"/>
              </a:rPr>
              <a:t> </a:t>
            </a:r>
            <a:r>
              <a:rPr kumimoji="0" lang="en-GB" sz="5250" b="0" i="0" u="none" strike="noStrike" kern="0" cap="none" spc="0" normalizeH="0" baseline="0" noProof="0" err="1">
                <a:ln>
                  <a:noFill/>
                </a:ln>
                <a:solidFill>
                  <a:srgbClr val="000000"/>
                </a:solidFill>
                <a:effectLst/>
                <a:uLnTx/>
                <a:uFillTx/>
                <a:latin typeface="Arial Black"/>
                <a:sym typeface="Arial Black"/>
              </a:rPr>
              <a:t>elit</a:t>
            </a:r>
            <a:r>
              <a:rPr kumimoji="0" lang="en-GB" sz="5250" b="0" i="0" u="none" strike="noStrike" kern="0" cap="none" spc="0" normalizeH="0" baseline="0" noProof="0">
                <a:ln>
                  <a:noFill/>
                </a:ln>
                <a:solidFill>
                  <a:srgbClr val="000000"/>
                </a:solidFill>
                <a:effectLst/>
                <a:uLnTx/>
                <a:uFillTx/>
                <a:latin typeface="Arial Black"/>
                <a:sym typeface="Arial Black"/>
              </a:rPr>
              <a:t>.</a:t>
            </a:r>
          </a:p>
          <a:p>
            <a:pPr lvl="0"/>
            <a:endParaRPr lang="en-GB"/>
          </a:p>
        </p:txBody>
      </p:sp>
      <p:sp>
        <p:nvSpPr>
          <p:cNvPr id="15" name="Slide Number Placeholder 14">
            <a:extLst>
              <a:ext uri="{FF2B5EF4-FFF2-40B4-BE49-F238E27FC236}">
                <a16:creationId xmlns:a16="http://schemas.microsoft.com/office/drawing/2014/main" id="{A632C0CF-C902-B358-A09D-0184F8B05199}"/>
              </a:ext>
            </a:extLst>
          </p:cNvPr>
          <p:cNvSpPr>
            <a:spLocks noGrp="1"/>
          </p:cNvSpPr>
          <p:nvPr>
            <p:ph type="sldNum" sz="quarter" idx="13"/>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143635499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SIT White 9">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AF213B50-361A-633B-FDFF-859BC53A1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9393244">
            <a:off x="2022212" y="4403026"/>
            <a:ext cx="11471081" cy="4187340"/>
          </a:xfrm>
          <a:custGeom>
            <a:avLst/>
            <a:gdLst/>
            <a:ahLst/>
            <a:cxnLst>
              <a:cxn ang="0">
                <a:pos x="wd2" y="hd2"/>
              </a:cxn>
              <a:cxn ang="5400000">
                <a:pos x="wd2" y="hd2"/>
              </a:cxn>
              <a:cxn ang="10800000">
                <a:pos x="wd2" y="hd2"/>
              </a:cxn>
              <a:cxn ang="16200000">
                <a:pos x="wd2" y="hd2"/>
              </a:cxn>
            </a:cxnLst>
            <a:rect l="0" t="0" r="r" b="b"/>
            <a:pathLst>
              <a:path w="21600" h="21600" extrusionOk="0">
                <a:moveTo>
                  <a:pt x="21600" y="21599"/>
                </a:moveTo>
                <a:lnTo>
                  <a:pt x="3420" y="0"/>
                </a:lnTo>
                <a:lnTo>
                  <a:pt x="0" y="21600"/>
                </a:lnTo>
                <a:lnTo>
                  <a:pt x="21600" y="21599"/>
                </a:lnTo>
                <a:close/>
              </a:path>
            </a:pathLst>
          </a:custGeom>
          <a:ln w="12700">
            <a:miter lim="400000"/>
          </a:ln>
        </p:spPr>
      </p:pic>
      <p:pic>
        <p:nvPicPr>
          <p:cNvPr id="4" name="Crisps_2.png" descr="Crisps_2.png">
            <a:extLst>
              <a:ext uri="{FF2B5EF4-FFF2-40B4-BE49-F238E27FC236}">
                <a16:creationId xmlns:a16="http://schemas.microsoft.com/office/drawing/2014/main" id="{AE6CECF5-6242-68F8-7897-3042B00F1F69}"/>
              </a:ext>
            </a:extLst>
          </p:cNvPr>
          <p:cNvPicPr>
            <a:picLocks noGrp="1" noRot="1" noChangeAspect="1" noMove="1" noResize="1" noEditPoints="1" noAdjustHandles="1" noChangeArrowheads="1" noChangeShapeType="1" noCrop="1"/>
          </p:cNvPicPr>
          <p:nvPr userDrawn="1"/>
        </p:nvPicPr>
        <p:blipFill>
          <a:blip r:embed="rId3">
            <a:alphaModFix amt="75000"/>
            <a:extLst>
              <a:ext uri="{28A0092B-C50C-407E-A947-70E740481C1C}">
                <a14:useLocalDpi xmlns:a14="http://schemas.microsoft.com/office/drawing/2010/main"/>
              </a:ext>
            </a:extLst>
          </a:blip>
          <a:srcRect t="24528" r="16998"/>
          <a:stretch>
            <a:fillRect/>
          </a:stretch>
        </p:blipFill>
        <p:spPr>
          <a:xfrm rot="11918555" flipH="1">
            <a:off x="8574661" y="4064429"/>
            <a:ext cx="3880817" cy="35287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035"/>
                </a:lnTo>
                <a:lnTo>
                  <a:pt x="6914" y="21600"/>
                </a:lnTo>
                <a:lnTo>
                  <a:pt x="17433" y="21599"/>
                </a:lnTo>
                <a:lnTo>
                  <a:pt x="21600" y="8014"/>
                </a:lnTo>
                <a:lnTo>
                  <a:pt x="0" y="0"/>
                </a:lnTo>
                <a:close/>
              </a:path>
            </a:pathLst>
          </a:custGeom>
          <a:ln w="12700">
            <a:miter lim="400000"/>
          </a:ln>
        </p:spPr>
      </p:pic>
      <p:sp>
        <p:nvSpPr>
          <p:cNvPr id="5" name="Rectangle">
            <a:extLst>
              <a:ext uri="{FF2B5EF4-FFF2-40B4-BE49-F238E27FC236}">
                <a16:creationId xmlns:a16="http://schemas.microsoft.com/office/drawing/2014/main" id="{C714820B-1044-09ED-AF79-1B56ABD2225E}"/>
              </a:ext>
            </a:extLst>
          </p:cNvPr>
          <p:cNvSpPr>
            <a:spLocks noGrp="1" noRot="1" noMove="1" noResize="1" noEditPoints="1" noAdjustHandles="1" noChangeArrowheads="1" noChangeShapeType="1"/>
          </p:cNvSpPr>
          <p:nvPr userDrawn="1"/>
        </p:nvSpPr>
        <p:spPr>
          <a:xfrm>
            <a:off x="-481" y="2601493"/>
            <a:ext cx="5952315" cy="76097"/>
          </a:xfrm>
          <a:prstGeom prst="rect">
            <a:avLst/>
          </a:prstGeom>
          <a:gradFill>
            <a:gsLst>
              <a:gs pos="0">
                <a:srgbClr val="FF00FF"/>
              </a:gs>
              <a:gs pos="100000">
                <a:srgbClr val="FF9900"/>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DSTI_Black_Digital-01.png" descr="DSTI_Black_Digital-01.png">
            <a:extLst>
              <a:ext uri="{FF2B5EF4-FFF2-40B4-BE49-F238E27FC236}">
                <a16:creationId xmlns:a16="http://schemas.microsoft.com/office/drawing/2014/main" id="{B39C970A-D74E-DDD4-2041-E926ABF35B5E}"/>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10099542" y="325077"/>
            <a:ext cx="1825836" cy="919866"/>
          </a:xfrm>
          <a:prstGeom prst="rect">
            <a:avLst/>
          </a:prstGeom>
          <a:ln w="12700">
            <a:miter lim="400000"/>
          </a:ln>
        </p:spPr>
      </p:pic>
      <p:sp>
        <p:nvSpPr>
          <p:cNvPr id="10" name="Text Placeholder 9">
            <a:extLst>
              <a:ext uri="{FF2B5EF4-FFF2-40B4-BE49-F238E27FC236}">
                <a16:creationId xmlns:a16="http://schemas.microsoft.com/office/drawing/2014/main" id="{A22937E0-A097-FAD3-EAAD-C9803FDD1D0C}"/>
              </a:ext>
            </a:extLst>
          </p:cNvPr>
          <p:cNvSpPr>
            <a:spLocks noGrp="1"/>
          </p:cNvSpPr>
          <p:nvPr>
            <p:ph type="body" sz="quarter" idx="10" hasCustomPrompt="1"/>
          </p:nvPr>
        </p:nvSpPr>
        <p:spPr>
          <a:xfrm>
            <a:off x="542926" y="419037"/>
            <a:ext cx="7033419" cy="1781176"/>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9200" b="0" cap="all">
                <a:latin typeface="Arial Black"/>
                <a:ea typeface="Arial Black"/>
                <a:cs typeface="Arial Black"/>
                <a:sym typeface="Arial Black"/>
              </a:defRPr>
            </a:pPr>
            <a:r>
              <a:rPr kumimoji="0" lang="en-GB" sz="4600" b="0" i="0" u="none" strike="noStrike" kern="0" cap="all" spc="0" normalizeH="0" baseline="0" noProof="0">
                <a:ln>
                  <a:noFill/>
                </a:ln>
                <a:solidFill>
                  <a:srgbClr val="000000"/>
                </a:solidFill>
                <a:effectLst/>
                <a:uLnTx/>
                <a:uFillTx/>
                <a:latin typeface="Arial Black"/>
                <a:sym typeface="Arial Black"/>
              </a:rPr>
              <a:t>Dolor sit </a:t>
            </a:r>
            <a:r>
              <a:rPr kumimoji="0" lang="en-GB" sz="4600" b="0" i="0" u="none" strike="noStrike" kern="0" cap="all" spc="0" normalizeH="0" baseline="0" noProof="0" err="1">
                <a:ln>
                  <a:noFill/>
                </a:ln>
                <a:solidFill>
                  <a:srgbClr val="000000"/>
                </a:solidFill>
                <a:effectLst/>
                <a:uLnTx/>
                <a:uFillTx/>
                <a:latin typeface="Arial Black"/>
                <a:sym typeface="Arial Black"/>
              </a:rPr>
              <a:t>amet</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consectetur</a:t>
            </a:r>
            <a:br>
              <a:rPr kumimoji="0" lang="en-GB" sz="4600" b="0" i="0" u="none" strike="noStrike" kern="0" cap="all" spc="0" normalizeH="0" baseline="0" noProof="0">
                <a:ln>
                  <a:noFill/>
                </a:ln>
                <a:solidFill>
                  <a:srgbClr val="000000"/>
                </a:solidFill>
                <a:effectLst/>
                <a:uLnTx/>
                <a:uFillTx/>
                <a:latin typeface="Arial Black"/>
                <a:sym typeface="Arial Black"/>
              </a:rPr>
            </a:br>
            <a:r>
              <a:rPr kumimoji="0" lang="en-GB" sz="4600" b="0" i="0" u="none" strike="noStrike" kern="0" cap="all" spc="0" normalizeH="0" baseline="0" noProof="0" err="1">
                <a:ln>
                  <a:noFill/>
                </a:ln>
                <a:solidFill>
                  <a:srgbClr val="000000"/>
                </a:solidFill>
                <a:effectLst/>
                <a:uLnTx/>
                <a:uFillTx/>
                <a:latin typeface="Arial Black"/>
                <a:sym typeface="Arial Black"/>
              </a:rPr>
              <a:t>adipiscing</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elit</a:t>
            </a:r>
            <a:endParaRPr kumimoji="0" lang="en-GB" sz="4600" b="0" i="0" u="none" strike="noStrike" kern="0" cap="all" spc="0" normalizeH="0" baseline="0" noProof="0">
              <a:ln>
                <a:noFill/>
              </a:ln>
              <a:solidFill>
                <a:srgbClr val="000000"/>
              </a:solidFill>
              <a:effectLst/>
              <a:uLnTx/>
              <a:uFillTx/>
              <a:latin typeface="Arial Black"/>
              <a:sym typeface="Arial Black"/>
            </a:endParaRPr>
          </a:p>
          <a:p>
            <a:pPr lvl="0"/>
            <a:endParaRPr lang="en-GB"/>
          </a:p>
        </p:txBody>
      </p:sp>
      <p:sp>
        <p:nvSpPr>
          <p:cNvPr id="12" name="Text Placeholder 11">
            <a:extLst>
              <a:ext uri="{FF2B5EF4-FFF2-40B4-BE49-F238E27FC236}">
                <a16:creationId xmlns:a16="http://schemas.microsoft.com/office/drawing/2014/main" id="{2CBFC82B-0C2E-2012-62BC-280F8541C12E}"/>
              </a:ext>
            </a:extLst>
          </p:cNvPr>
          <p:cNvSpPr>
            <a:spLocks noGrp="1"/>
          </p:cNvSpPr>
          <p:nvPr>
            <p:ph type="body" sz="quarter" idx="11" hasCustomPrompt="1"/>
          </p:nvPr>
        </p:nvSpPr>
        <p:spPr>
          <a:xfrm>
            <a:off x="673555" y="3071637"/>
            <a:ext cx="4943475" cy="1884362"/>
          </a:xfrm>
          <a:prstGeom prst="rect">
            <a:avLst/>
          </a:prstGeom>
        </p:spPr>
        <p:txBody>
          <a:bodyPr/>
          <a:lstStyle>
            <a:lvl1pPr marL="0" indent="0">
              <a:buNone/>
              <a:defRPr sz="170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a:t>
            </a:r>
          </a:p>
          <a:p>
            <a:pPr lvl="0"/>
            <a:endParaRPr lang="en-GB"/>
          </a:p>
        </p:txBody>
      </p:sp>
      <p:sp>
        <p:nvSpPr>
          <p:cNvPr id="13" name="Slide Number Placeholder 12">
            <a:extLst>
              <a:ext uri="{FF2B5EF4-FFF2-40B4-BE49-F238E27FC236}">
                <a16:creationId xmlns:a16="http://schemas.microsoft.com/office/drawing/2014/main" id="{46475D71-92DE-324A-9134-EBF7DB43D417}"/>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66845469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SIT White 10">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BE9E29A-01EE-843E-3EE7-2AEDAB781D65}"/>
              </a:ext>
            </a:extLst>
          </p:cNvPr>
          <p:cNvSpPr>
            <a:spLocks noGrp="1" noRot="1" noMove="1" noResize="1" noEditPoints="1" noAdjustHandles="1" noChangeArrowheads="1" noChangeShapeType="1"/>
          </p:cNvSpPr>
          <p:nvPr userDrawn="1"/>
        </p:nvSpPr>
        <p:spPr>
          <a:xfrm rot="10800000">
            <a:off x="2255" y="1093689"/>
            <a:ext cx="8307708" cy="81479"/>
          </a:xfrm>
          <a:prstGeom prst="rect">
            <a:avLst/>
          </a:prstGeom>
          <a:gradFill>
            <a:gsLst>
              <a:gs pos="0">
                <a:srgbClr val="00F8F8"/>
              </a:gs>
              <a:gs pos="63118">
                <a:srgbClr val="FF00FF"/>
              </a:gs>
              <a:gs pos="100000">
                <a:srgbClr val="FF9900"/>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sp>
        <p:nvSpPr>
          <p:cNvPr id="4" name="Rectangle">
            <a:extLst>
              <a:ext uri="{FF2B5EF4-FFF2-40B4-BE49-F238E27FC236}">
                <a16:creationId xmlns:a16="http://schemas.microsoft.com/office/drawing/2014/main" id="{D65B9A01-5C49-7AC5-1312-E6F701CE63B6}"/>
              </a:ext>
            </a:extLst>
          </p:cNvPr>
          <p:cNvSpPr>
            <a:spLocks noGrp="1" noRot="1" noMove="1" noResize="1" noEditPoints="1" noAdjustHandles="1" noChangeArrowheads="1" noChangeShapeType="1"/>
          </p:cNvSpPr>
          <p:nvPr userDrawn="1"/>
        </p:nvSpPr>
        <p:spPr>
          <a:xfrm>
            <a:off x="5094956" y="4886586"/>
            <a:ext cx="7099999" cy="81479"/>
          </a:xfrm>
          <a:prstGeom prst="rect">
            <a:avLst/>
          </a:prstGeom>
          <a:gradFill>
            <a:gsLst>
              <a:gs pos="0">
                <a:srgbClr val="00F8F8"/>
              </a:gs>
              <a:gs pos="63118">
                <a:srgbClr val="FF00FF"/>
              </a:gs>
              <a:gs pos="100000">
                <a:srgbClr val="FF9900"/>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pic>
        <p:nvPicPr>
          <p:cNvPr id="8" name="Crisps_2.png" descr="Crisps_2.png">
            <a:extLst>
              <a:ext uri="{FF2B5EF4-FFF2-40B4-BE49-F238E27FC236}">
                <a16:creationId xmlns:a16="http://schemas.microsoft.com/office/drawing/2014/main" id="{DA9E4555-803A-CC92-B671-FC3060A40AB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t="26601" r="19324"/>
          <a:stretch>
            <a:fillRect/>
          </a:stretch>
        </p:blipFill>
        <p:spPr>
          <a:xfrm rot="9079278">
            <a:off x="-70903" y="4363954"/>
            <a:ext cx="4093195" cy="37239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314" y="21600"/>
                </a:lnTo>
                <a:lnTo>
                  <a:pt x="21600" y="12987"/>
                </a:lnTo>
                <a:lnTo>
                  <a:pt x="0" y="0"/>
                </a:lnTo>
                <a:lnTo>
                  <a:pt x="0" y="21600"/>
                </a:lnTo>
                <a:close/>
              </a:path>
            </a:pathLst>
          </a:custGeom>
          <a:ln w="12700">
            <a:miter lim="400000"/>
          </a:ln>
        </p:spPr>
      </p:pic>
      <p:pic>
        <p:nvPicPr>
          <p:cNvPr id="9" name="Crisps_2.png" descr="Crisps_2.png">
            <a:extLst>
              <a:ext uri="{FF2B5EF4-FFF2-40B4-BE49-F238E27FC236}">
                <a16:creationId xmlns:a16="http://schemas.microsoft.com/office/drawing/2014/main" id="{2C42287C-44D1-6910-0D50-655648DC555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l="17139" b="44776"/>
          <a:stretch>
            <a:fillRect/>
          </a:stretch>
        </p:blipFill>
        <p:spPr>
          <a:xfrm rot="10881354">
            <a:off x="8034754" y="-56569"/>
            <a:ext cx="4204050" cy="2801811"/>
          </a:xfrm>
          <a:custGeom>
            <a:avLst/>
            <a:gdLst/>
            <a:ahLst/>
            <a:cxnLst>
              <a:cxn ang="0">
                <a:pos x="wd2" y="hd2"/>
              </a:cxn>
              <a:cxn ang="5400000">
                <a:pos x="wd2" y="hd2"/>
              </a:cxn>
              <a:cxn ang="10800000">
                <a:pos x="wd2" y="hd2"/>
              </a:cxn>
              <a:cxn ang="16200000">
                <a:pos x="wd2" y="hd2"/>
              </a:cxn>
            </a:cxnLst>
            <a:rect l="0" t="0" r="r" b="b"/>
            <a:pathLst>
              <a:path w="21600" h="21600" extrusionOk="0">
                <a:moveTo>
                  <a:pt x="21600" y="20845"/>
                </a:moveTo>
                <a:lnTo>
                  <a:pt x="21600" y="0"/>
                </a:lnTo>
                <a:lnTo>
                  <a:pt x="0" y="0"/>
                </a:lnTo>
                <a:lnTo>
                  <a:pt x="341" y="21600"/>
                </a:lnTo>
                <a:lnTo>
                  <a:pt x="21600" y="20845"/>
                </a:lnTo>
                <a:close/>
              </a:path>
            </a:pathLst>
          </a:custGeom>
          <a:ln w="12700">
            <a:miter lim="400000"/>
          </a:ln>
        </p:spPr>
      </p:pic>
      <p:sp>
        <p:nvSpPr>
          <p:cNvPr id="11" name="Text Placeholder 10">
            <a:extLst>
              <a:ext uri="{FF2B5EF4-FFF2-40B4-BE49-F238E27FC236}">
                <a16:creationId xmlns:a16="http://schemas.microsoft.com/office/drawing/2014/main" id="{6D9F76D7-B316-8736-C7A3-79806FE6C828}"/>
              </a:ext>
            </a:extLst>
          </p:cNvPr>
          <p:cNvSpPr>
            <a:spLocks noGrp="1"/>
          </p:cNvSpPr>
          <p:nvPr>
            <p:ph type="body" sz="quarter" idx="10" hasCustomPrompt="1"/>
          </p:nvPr>
        </p:nvSpPr>
        <p:spPr>
          <a:xfrm>
            <a:off x="522288" y="528362"/>
            <a:ext cx="8115300" cy="815975"/>
          </a:xfrm>
          <a:prstGeom prst="rect">
            <a:avLst/>
          </a:prstGeom>
        </p:spPr>
        <p:txBody>
          <a:bodyPr/>
          <a:lstStyle>
            <a:lvl1pPr marL="0" indent="0">
              <a:buNone/>
              <a:defRPr sz="3450">
                <a:latin typeface="Arial Black" panose="020B0A040201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da-DK"/>
              <a:t>LOREM IPSUM DOLOR SIT AMET</a:t>
            </a:r>
          </a:p>
          <a:p>
            <a:pPr lvl="0"/>
            <a:endParaRPr lang="en-GB"/>
          </a:p>
        </p:txBody>
      </p:sp>
      <p:sp>
        <p:nvSpPr>
          <p:cNvPr id="15" name="Text Placeholder 14">
            <a:extLst>
              <a:ext uri="{FF2B5EF4-FFF2-40B4-BE49-F238E27FC236}">
                <a16:creationId xmlns:a16="http://schemas.microsoft.com/office/drawing/2014/main" id="{FF0613C9-72F3-0F23-7DC3-60EC4D854950}"/>
              </a:ext>
            </a:extLst>
          </p:cNvPr>
          <p:cNvSpPr>
            <a:spLocks noGrp="1"/>
          </p:cNvSpPr>
          <p:nvPr>
            <p:ph type="body" sz="quarter" idx="12" hasCustomPrompt="1"/>
          </p:nvPr>
        </p:nvSpPr>
        <p:spPr>
          <a:xfrm>
            <a:off x="5094956" y="5072340"/>
            <a:ext cx="5878513" cy="1257300"/>
          </a:xfrm>
          <a:prstGeom prst="rect">
            <a:avLst/>
          </a:prstGeom>
        </p:spPr>
        <p:txBody>
          <a:bodyPr/>
          <a:lstStyle>
            <a:lvl1pPr marL="0" indent="0">
              <a:buNone/>
              <a:defRPr sz="1600" i="1">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a:t>
            </a:r>
            <a:r>
              <a:rPr lang="en-GB" err="1"/>
              <a:t>Quisque</a:t>
            </a:r>
            <a:r>
              <a:rPr lang="en-GB"/>
              <a:t> </a:t>
            </a:r>
            <a:r>
              <a:rPr lang="en-GB" err="1"/>
              <a:t>finibus</a:t>
            </a:r>
            <a:r>
              <a:rPr lang="en-GB"/>
              <a:t> ante </a:t>
            </a:r>
            <a:r>
              <a:rPr lang="en-GB" err="1"/>
              <a:t>nec</a:t>
            </a:r>
            <a:r>
              <a:rPr lang="en-GB"/>
              <a:t> </a:t>
            </a:r>
            <a:r>
              <a:rPr lang="en-GB" err="1"/>
              <a:t>justo</a:t>
            </a:r>
            <a:r>
              <a:rPr lang="en-GB"/>
              <a:t> </a:t>
            </a:r>
            <a:r>
              <a:rPr lang="en-GB" err="1"/>
              <a:t>malesuada</a:t>
            </a:r>
            <a:r>
              <a:rPr lang="en-GB"/>
              <a:t> </a:t>
            </a:r>
            <a:r>
              <a:rPr lang="en-GB" err="1"/>
              <a:t>fringilla</a:t>
            </a:r>
            <a:r>
              <a:rPr lang="en-GB"/>
              <a:t>. Vestibulum cursus, </a:t>
            </a:r>
            <a:r>
              <a:rPr lang="en-GB" err="1"/>
              <a:t>erat</a:t>
            </a:r>
            <a:r>
              <a:rPr lang="en-GB"/>
              <a:t> </a:t>
            </a:r>
            <a:r>
              <a:rPr lang="en-GB" err="1"/>
              <a:t>quis</a:t>
            </a:r>
            <a:r>
              <a:rPr lang="en-GB"/>
              <a:t> </a:t>
            </a:r>
            <a:r>
              <a:rPr lang="en-GB" err="1"/>
              <a:t>accumsan</a:t>
            </a:r>
            <a:r>
              <a:rPr lang="en-GB"/>
              <a:t> </a:t>
            </a:r>
            <a:r>
              <a:rPr lang="en-GB" err="1"/>
              <a:t>rutrum</a:t>
            </a:r>
            <a:r>
              <a:rPr lang="en-GB"/>
              <a:t>, </a:t>
            </a:r>
            <a:r>
              <a:rPr lang="en-GB" err="1"/>
              <a:t>metus</a:t>
            </a:r>
            <a:r>
              <a:rPr lang="en-GB"/>
              <a:t> </a:t>
            </a:r>
            <a:r>
              <a:rPr lang="en-GB" err="1"/>
              <a:t>arcu</a:t>
            </a:r>
            <a:r>
              <a:rPr lang="en-GB"/>
              <a:t> </a:t>
            </a:r>
            <a:r>
              <a:rPr lang="en-GB" err="1"/>
              <a:t>interdum</a:t>
            </a:r>
            <a:r>
              <a:rPr lang="en-GB"/>
              <a:t> </a:t>
            </a:r>
            <a:r>
              <a:rPr lang="en-GB" err="1"/>
              <a:t>leo</a:t>
            </a:r>
            <a:r>
              <a:rPr lang="en-GB"/>
              <a:t>, a </a:t>
            </a:r>
            <a:r>
              <a:rPr lang="en-GB" err="1"/>
              <a:t>posuere</a:t>
            </a:r>
            <a:r>
              <a:rPr lang="en-GB"/>
              <a:t> ipsum libero </a:t>
            </a:r>
            <a:r>
              <a:rPr lang="en-GB" err="1"/>
              <a:t>pellentesque</a:t>
            </a:r>
            <a:r>
              <a:rPr lang="en-GB"/>
              <a:t> libero. </a:t>
            </a:r>
            <a:r>
              <a:rPr lang="en-GB" err="1"/>
              <a:t>Etiam</a:t>
            </a:r>
            <a:r>
              <a:rPr lang="en-GB"/>
              <a:t> </a:t>
            </a:r>
            <a:r>
              <a:rPr lang="en-GB" err="1"/>
              <a:t>mattis</a:t>
            </a:r>
            <a:r>
              <a:rPr lang="en-GB"/>
              <a:t> </a:t>
            </a:r>
            <a:r>
              <a:rPr lang="en-GB" err="1"/>
              <a:t>ut</a:t>
            </a:r>
            <a:r>
              <a:rPr lang="en-GB"/>
              <a:t> </a:t>
            </a:r>
            <a:r>
              <a:rPr lang="en-GB" err="1"/>
              <a:t>diam</a:t>
            </a:r>
            <a:r>
              <a:rPr lang="en-GB"/>
              <a:t> </a:t>
            </a:r>
            <a:r>
              <a:rPr lang="en-GB" err="1"/>
              <a:t>eget</a:t>
            </a:r>
            <a:r>
              <a:rPr lang="en-GB"/>
              <a:t> </a:t>
            </a:r>
            <a:r>
              <a:rPr lang="en-GB" err="1"/>
              <a:t>laoreet</a:t>
            </a:r>
            <a:r>
              <a:rPr lang="en-GB"/>
              <a:t>.”</a:t>
            </a:r>
          </a:p>
          <a:p>
            <a:pPr lvl="0"/>
            <a:endParaRPr lang="en-GB"/>
          </a:p>
        </p:txBody>
      </p:sp>
      <p:sp>
        <p:nvSpPr>
          <p:cNvPr id="17" name="Text Placeholder 16">
            <a:extLst>
              <a:ext uri="{FF2B5EF4-FFF2-40B4-BE49-F238E27FC236}">
                <a16:creationId xmlns:a16="http://schemas.microsoft.com/office/drawing/2014/main" id="{10CF5232-439B-147B-9877-1495B7EDB6C3}"/>
              </a:ext>
            </a:extLst>
          </p:cNvPr>
          <p:cNvSpPr>
            <a:spLocks noGrp="1"/>
          </p:cNvSpPr>
          <p:nvPr>
            <p:ph type="body" sz="quarter" idx="13" hasCustomPrompt="1"/>
          </p:nvPr>
        </p:nvSpPr>
        <p:spPr>
          <a:xfrm>
            <a:off x="522289" y="1638146"/>
            <a:ext cx="9715727" cy="2482056"/>
          </a:xfrm>
          <a:prstGeom prst="rect">
            <a:avLst/>
          </a:prstGeom>
        </p:spPr>
        <p:txBody>
          <a:bodyPr/>
          <a:lstStyle>
            <a:lvl1pPr marL="224896" indent="-224896" algn="l">
              <a:spcBef>
                <a:spcPts val="1750"/>
              </a:spcBef>
              <a:buSzPct val="125000"/>
              <a:buChar char="•"/>
              <a:defRPr sz="3600" b="0">
                <a:latin typeface="Arial"/>
                <a:cs typeface="Arial"/>
                <a:sym typeface="Arial"/>
              </a:defRPr>
            </a:lvl1pPr>
          </a:lstStyle>
          <a:p>
            <a:pPr marL="449791" indent="-449791" algn="l">
              <a:spcBef>
                <a:spcPts val="3500"/>
              </a:spcBef>
              <a:buSzPct val="125000"/>
              <a:buChar char="•"/>
              <a:defRPr sz="3600" b="0">
                <a:latin typeface="Arial"/>
                <a:ea typeface="Arial"/>
                <a:cs typeface="Arial"/>
                <a:sym typeface="Arial"/>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marL="449791" indent="-449791" algn="l">
              <a:spcBef>
                <a:spcPts val="3500"/>
              </a:spcBef>
              <a:buSzPct val="125000"/>
              <a:buChar char="•"/>
              <a:defRPr sz="3600" b="0">
                <a:latin typeface="Arial"/>
                <a:ea typeface="Arial"/>
                <a:cs typeface="Arial"/>
                <a:sym typeface="Arial"/>
              </a:defRPr>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Mauris</a:t>
            </a:r>
            <a:r>
              <a:rPr lang="en-GB"/>
              <a:t> </a:t>
            </a:r>
            <a:r>
              <a:rPr lang="en-GB" err="1"/>
              <a:t>condimentum</a:t>
            </a:r>
            <a:r>
              <a:rPr lang="en-GB"/>
              <a:t> </a:t>
            </a:r>
            <a:r>
              <a:rPr lang="en-GB" err="1"/>
              <a:t>neque</a:t>
            </a:r>
            <a:r>
              <a:rPr lang="en-GB"/>
              <a:t> </a:t>
            </a:r>
            <a:r>
              <a:rPr lang="en-GB" err="1"/>
              <a:t>mauris</a:t>
            </a:r>
            <a:r>
              <a:rPr lang="en-GB"/>
              <a:t>, vitae dictum </a:t>
            </a:r>
            <a:r>
              <a:rPr lang="en-GB" err="1"/>
              <a:t>quam</a:t>
            </a:r>
            <a:r>
              <a:rPr lang="en-GB"/>
              <a:t> tempus </a:t>
            </a:r>
            <a:r>
              <a:rPr lang="en-GB" err="1"/>
              <a:t>ut.</a:t>
            </a:r>
            <a:r>
              <a:rPr lang="en-GB"/>
              <a:t> </a:t>
            </a:r>
            <a:r>
              <a:rPr lang="en-GB" err="1"/>
              <a:t>Quisque</a:t>
            </a:r>
            <a:r>
              <a:rPr lang="en-GB"/>
              <a:t> vitae </a:t>
            </a:r>
            <a:r>
              <a:rPr lang="en-GB" err="1"/>
              <a:t>posuere</a:t>
            </a:r>
            <a:r>
              <a:rPr lang="en-GB"/>
              <a:t> ligula. </a:t>
            </a:r>
            <a:r>
              <a:rPr lang="en-GB" err="1"/>
              <a:t>Nullam</a:t>
            </a:r>
            <a:r>
              <a:rPr lang="en-GB"/>
              <a:t> at convallis </a:t>
            </a:r>
            <a:r>
              <a:rPr lang="en-GB" err="1"/>
              <a:t>purus</a:t>
            </a:r>
            <a:r>
              <a:rPr lang="en-GB"/>
              <a:t>.</a:t>
            </a:r>
          </a:p>
          <a:p>
            <a:pPr marL="449791" indent="-449791" algn="l">
              <a:spcBef>
                <a:spcPts val="3500"/>
              </a:spcBef>
              <a:buSzPct val="125000"/>
              <a:buChar char="•"/>
              <a:defRPr sz="3600" b="0">
                <a:latin typeface="Arial"/>
                <a:ea typeface="Arial"/>
                <a:cs typeface="Arial"/>
                <a:sym typeface="Arial"/>
              </a:defRPr>
            </a:pPr>
            <a:r>
              <a:rPr lang="en-GB"/>
              <a:t>Proin </a:t>
            </a:r>
            <a:r>
              <a:rPr lang="en-GB" err="1"/>
              <a:t>nunc</a:t>
            </a:r>
            <a:r>
              <a:rPr lang="en-GB"/>
              <a:t> </a:t>
            </a:r>
            <a:r>
              <a:rPr lang="en-GB" err="1"/>
              <a:t>lacus</a:t>
            </a:r>
            <a:r>
              <a:rPr lang="en-GB"/>
              <a:t>, </a:t>
            </a:r>
            <a:r>
              <a:rPr lang="en-GB" err="1"/>
              <a:t>dignissim</a:t>
            </a:r>
            <a:r>
              <a:rPr lang="en-GB"/>
              <a:t> in </a:t>
            </a:r>
            <a:r>
              <a:rPr lang="en-GB" err="1"/>
              <a:t>neque</a:t>
            </a:r>
            <a:r>
              <a:rPr lang="en-GB"/>
              <a:t> sit </a:t>
            </a:r>
            <a:r>
              <a:rPr lang="en-GB" err="1"/>
              <a:t>amet</a:t>
            </a:r>
            <a:r>
              <a:rPr lang="en-GB"/>
              <a:t>, </a:t>
            </a:r>
            <a:r>
              <a:rPr lang="en-GB" err="1"/>
              <a:t>mollis</a:t>
            </a:r>
            <a:r>
              <a:rPr lang="en-GB"/>
              <a:t> </a:t>
            </a:r>
            <a:r>
              <a:rPr lang="en-GB" err="1"/>
              <a:t>elementum</a:t>
            </a:r>
            <a:r>
              <a:rPr lang="en-GB"/>
              <a:t> </a:t>
            </a:r>
            <a:r>
              <a:rPr lang="en-GB" err="1"/>
              <a:t>odio</a:t>
            </a:r>
            <a:r>
              <a:rPr lang="en-GB"/>
              <a:t>. Cras </a:t>
            </a:r>
            <a:r>
              <a:rPr lang="en-GB" err="1"/>
              <a:t>bibendum</a:t>
            </a:r>
            <a:r>
              <a:rPr lang="en-GB"/>
              <a:t> </a:t>
            </a:r>
            <a:r>
              <a:rPr lang="en-GB" err="1"/>
              <a:t>nibh</a:t>
            </a:r>
            <a:r>
              <a:rPr lang="en-GB"/>
              <a:t> ipsum, sit </a:t>
            </a:r>
            <a:r>
              <a:rPr lang="en-GB" err="1"/>
              <a:t>amet</a:t>
            </a:r>
            <a:r>
              <a:rPr lang="en-GB"/>
              <a:t> </a:t>
            </a:r>
            <a:r>
              <a:rPr lang="en-GB" err="1"/>
              <a:t>posuere</a:t>
            </a:r>
            <a:r>
              <a:rPr lang="en-GB"/>
              <a:t> lorem </a:t>
            </a:r>
            <a:r>
              <a:rPr lang="en-GB" err="1"/>
              <a:t>bibendum</a:t>
            </a:r>
            <a:r>
              <a:rPr lang="en-GB"/>
              <a:t> </a:t>
            </a:r>
            <a:r>
              <a:rPr lang="en-GB" err="1"/>
              <a:t>nec</a:t>
            </a:r>
            <a:r>
              <a:rPr lang="en-GB"/>
              <a:t>.</a:t>
            </a:r>
          </a:p>
          <a:p>
            <a:pPr lvl="0"/>
            <a:endParaRPr lang="en-GB"/>
          </a:p>
          <a:p>
            <a:pPr lvl="0"/>
            <a:endParaRPr lang="en-GB"/>
          </a:p>
        </p:txBody>
      </p:sp>
      <p:sp>
        <p:nvSpPr>
          <p:cNvPr id="18" name="Slide Number Placeholder 17">
            <a:extLst>
              <a:ext uri="{FF2B5EF4-FFF2-40B4-BE49-F238E27FC236}">
                <a16:creationId xmlns:a16="http://schemas.microsoft.com/office/drawing/2014/main" id="{98A77556-393C-C549-4451-40A61E7BF5CC}"/>
              </a:ext>
            </a:extLst>
          </p:cNvPr>
          <p:cNvSpPr>
            <a:spLocks noGrp="1"/>
          </p:cNvSpPr>
          <p:nvPr>
            <p:ph type="sldNum" sz="quarter" idx="14"/>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85192568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1"/>
          </a:xfrm>
          <a:prstGeom prst="rect">
            <a:avLst/>
          </a:prstGeom>
        </p:spPr>
        <p:txBody>
          <a:bodyPr anchor="b"/>
          <a:lstStyle/>
          <a:p>
            <a:r>
              <a:rPr lang="en-GB"/>
              <a:t>Click to edit Master title style</a:t>
            </a:r>
            <a:endParaRP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2" name="Slide Number Placeholder 1">
            <a:extLst>
              <a:ext uri="{FF2B5EF4-FFF2-40B4-BE49-F238E27FC236}">
                <a16:creationId xmlns:a16="http://schemas.microsoft.com/office/drawing/2014/main" id="{9392EE8A-B999-4C16-6301-16A540D75754}"/>
              </a:ext>
            </a:extLst>
          </p:cNvPr>
          <p:cNvSpPr>
            <a:spLocks noGrp="1"/>
          </p:cNvSpPr>
          <p:nvPr>
            <p:ph type="sldNum" sz="quarter" idx="10"/>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7144322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SIT Title White 2">
    <p:spTree>
      <p:nvGrpSpPr>
        <p:cNvPr id="1" name=""/>
        <p:cNvGrpSpPr/>
        <p:nvPr/>
      </p:nvGrpSpPr>
      <p:grpSpPr>
        <a:xfrm>
          <a:off x="0" y="0"/>
          <a:ext cx="0" cy="0"/>
          <a:chOff x="0" y="0"/>
          <a:chExt cx="0" cy="0"/>
        </a:xfrm>
      </p:grpSpPr>
      <p:pic>
        <p:nvPicPr>
          <p:cNvPr id="3" name="PPT_6.png" descr="PPT_6.png">
            <a:extLst>
              <a:ext uri="{FF2B5EF4-FFF2-40B4-BE49-F238E27FC236}">
                <a16:creationId xmlns:a16="http://schemas.microsoft.com/office/drawing/2014/main" id="{AE9D8D56-A303-AF78-A4B2-3EB62D1EC19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rot="20472001" flipH="1">
            <a:off x="-815428" y="130236"/>
            <a:ext cx="13751647" cy="6388352"/>
          </a:xfrm>
          <a:custGeom>
            <a:avLst/>
            <a:gdLst/>
            <a:ahLst/>
            <a:cxnLst>
              <a:cxn ang="0">
                <a:pos x="wd2" y="hd2"/>
              </a:cxn>
              <a:cxn ang="5400000">
                <a:pos x="wd2" y="hd2"/>
              </a:cxn>
              <a:cxn ang="10800000">
                <a:pos x="wd2" y="hd2"/>
              </a:cxn>
              <a:cxn ang="16200000">
                <a:pos x="wd2" y="hd2"/>
              </a:cxn>
            </a:cxnLst>
            <a:rect l="0" t="0" r="r" b="b"/>
            <a:pathLst>
              <a:path w="21600" h="21600" extrusionOk="0">
                <a:moveTo>
                  <a:pt x="0" y="6840"/>
                </a:moveTo>
                <a:lnTo>
                  <a:pt x="2334" y="21600"/>
                </a:lnTo>
                <a:lnTo>
                  <a:pt x="13285" y="21600"/>
                </a:lnTo>
                <a:lnTo>
                  <a:pt x="21600" y="15506"/>
                </a:lnTo>
                <a:lnTo>
                  <a:pt x="19148" y="0"/>
                </a:lnTo>
                <a:lnTo>
                  <a:pt x="9335" y="0"/>
                </a:lnTo>
                <a:lnTo>
                  <a:pt x="0" y="6840"/>
                </a:lnTo>
                <a:close/>
              </a:path>
            </a:pathLst>
          </a:custGeom>
          <a:ln w="12700">
            <a:miter lim="400000"/>
          </a:ln>
        </p:spPr>
      </p:pic>
      <p:pic>
        <p:nvPicPr>
          <p:cNvPr id="4" name="Image" descr="Image">
            <a:extLst>
              <a:ext uri="{FF2B5EF4-FFF2-40B4-BE49-F238E27FC236}">
                <a16:creationId xmlns:a16="http://schemas.microsoft.com/office/drawing/2014/main" id="{FBC42D73-0006-E938-606F-787B98C2629B}"/>
              </a:ext>
            </a:extLst>
          </p:cNvPr>
          <p:cNvPicPr>
            <a:picLocks noChangeAspect="1"/>
          </p:cNvPicPr>
          <p:nvPr userDrawn="1"/>
        </p:nvPicPr>
        <p:blipFill>
          <a:blip r:embed="rId3"/>
          <a:stretch>
            <a:fillRect/>
          </a:stretch>
        </p:blipFill>
        <p:spPr>
          <a:xfrm>
            <a:off x="2883649" y="54489"/>
            <a:ext cx="6616891" cy="6558027"/>
          </a:xfrm>
          <a:prstGeom prst="rect">
            <a:avLst/>
          </a:prstGeom>
          <a:ln w="12700">
            <a:miter lim="400000"/>
          </a:ln>
        </p:spPr>
      </p:pic>
      <p:pic>
        <p:nvPicPr>
          <p:cNvPr id="5" name="DSTI_Black_Digital-01.png" descr="DSTI_Black_Digital-01.png">
            <a:extLst>
              <a:ext uri="{FF2B5EF4-FFF2-40B4-BE49-F238E27FC236}">
                <a16:creationId xmlns:a16="http://schemas.microsoft.com/office/drawing/2014/main" id="{5A799655-2334-E5CC-1647-705F791EB14F}"/>
              </a:ext>
            </a:extLst>
          </p:cNvPr>
          <p:cNvPicPr>
            <a:picLocks noChangeAspect="1"/>
          </p:cNvPicPr>
          <p:nvPr userDrawn="1"/>
        </p:nvPicPr>
        <p:blipFill>
          <a:blip r:embed="rId4"/>
          <a:stretch>
            <a:fillRect/>
          </a:stretch>
        </p:blipFill>
        <p:spPr>
          <a:xfrm>
            <a:off x="418244" y="325077"/>
            <a:ext cx="1825836" cy="919866"/>
          </a:xfrm>
          <a:prstGeom prst="rect">
            <a:avLst/>
          </a:prstGeom>
          <a:ln w="12700">
            <a:miter lim="400000"/>
          </a:ln>
        </p:spPr>
      </p:pic>
      <p:sp>
        <p:nvSpPr>
          <p:cNvPr id="7" name="Text Placeholder 6">
            <a:extLst>
              <a:ext uri="{FF2B5EF4-FFF2-40B4-BE49-F238E27FC236}">
                <a16:creationId xmlns:a16="http://schemas.microsoft.com/office/drawing/2014/main" id="{CAB6B9A4-6F22-2640-4788-9F9641A0B9F8}"/>
              </a:ext>
            </a:extLst>
          </p:cNvPr>
          <p:cNvSpPr>
            <a:spLocks noGrp="1"/>
          </p:cNvSpPr>
          <p:nvPr>
            <p:ph type="body" sz="quarter" idx="10" hasCustomPrompt="1"/>
          </p:nvPr>
        </p:nvSpPr>
        <p:spPr>
          <a:xfrm>
            <a:off x="3775869" y="2556669"/>
            <a:ext cx="4640263" cy="694532"/>
          </a:xfrm>
          <a:prstGeom prst="rect">
            <a:avLst/>
          </a:prstGeom>
        </p:spPr>
        <p:txBody>
          <a:bodyPr/>
          <a:lstStyle>
            <a:lvl1pPr marL="0" indent="0" algn="ctr">
              <a:buNone/>
              <a:defRPr sz="4500">
                <a:latin typeface="+mj-lt"/>
              </a:defRPr>
            </a:lvl1pPr>
          </a:lstStyle>
          <a:p>
            <a:r>
              <a:rPr lang="en-GB"/>
              <a:t>LOREM IPSUM</a:t>
            </a:r>
          </a:p>
        </p:txBody>
      </p:sp>
      <p:sp>
        <p:nvSpPr>
          <p:cNvPr id="11" name="Text Placeholder 10">
            <a:extLst>
              <a:ext uri="{FF2B5EF4-FFF2-40B4-BE49-F238E27FC236}">
                <a16:creationId xmlns:a16="http://schemas.microsoft.com/office/drawing/2014/main" id="{F877CA30-F841-3A48-1BE3-87D044947280}"/>
              </a:ext>
            </a:extLst>
          </p:cNvPr>
          <p:cNvSpPr>
            <a:spLocks noGrp="1"/>
          </p:cNvSpPr>
          <p:nvPr>
            <p:ph type="body" sz="quarter" idx="11" hasCustomPrompt="1"/>
          </p:nvPr>
        </p:nvSpPr>
        <p:spPr>
          <a:xfrm>
            <a:off x="3520395" y="3429001"/>
            <a:ext cx="5080000" cy="1185334"/>
          </a:xfrm>
          <a:prstGeom prst="rect">
            <a:avLst/>
          </a:prstGeom>
        </p:spPr>
        <p:txBody>
          <a:bodyPr/>
          <a:lstStyle>
            <a:lvl1pPr marL="0" indent="0" algn="ctr" defTabSz="1219169">
              <a:lnSpc>
                <a:spcPct val="70000"/>
              </a:lnSpc>
              <a:spcBef>
                <a:spcPts val="0"/>
              </a:spcBef>
              <a:buNone/>
              <a:defRPr sz="11600" b="0">
                <a:latin typeface="Arial Black"/>
                <a:sym typeface="Arial Black"/>
              </a:defRPr>
            </a:lvl1pPr>
          </a:lstStyle>
          <a:p>
            <a:pPr defTabSz="2438338">
              <a:lnSpc>
                <a:spcPct val="70000"/>
              </a:lnSpc>
              <a:defRPr sz="11600" b="0">
                <a:latin typeface="Arial Black"/>
                <a:ea typeface="Arial Black"/>
                <a:cs typeface="Arial Black"/>
                <a:sym typeface="Arial Black"/>
              </a:defRPr>
            </a:pPr>
            <a:r>
              <a:rPr lang="en-GB"/>
              <a:t>DOLOR</a:t>
            </a:r>
          </a:p>
          <a:p>
            <a:pPr defTabSz="2438338">
              <a:lnSpc>
                <a:spcPct val="70000"/>
              </a:lnSpc>
              <a:defRPr sz="11600" b="0">
                <a:latin typeface="Arial Black"/>
                <a:ea typeface="Arial Black"/>
                <a:cs typeface="Arial Black"/>
                <a:sym typeface="Arial Black"/>
              </a:defRPr>
            </a:pPr>
            <a:r>
              <a:rPr lang="en-GB"/>
              <a:t>SIT AMET</a:t>
            </a:r>
          </a:p>
        </p:txBody>
      </p:sp>
    </p:spTree>
    <p:extLst>
      <p:ext uri="{BB962C8B-B14F-4D97-AF65-F5344CB8AC3E}">
        <p14:creationId xmlns:p14="http://schemas.microsoft.com/office/powerpoint/2010/main" val="36169518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SIT Title White 3">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F893212D-0A99-753A-BA1F-CF3C41470063}"/>
              </a:ext>
            </a:extLst>
          </p:cNvPr>
          <p:cNvSpPr/>
          <p:nvPr userDrawn="1"/>
        </p:nvSpPr>
        <p:spPr>
          <a:xfrm>
            <a:off x="0" y="-1"/>
            <a:ext cx="12192000" cy="6858001"/>
          </a:xfrm>
          <a:prstGeom prst="rect">
            <a:avLst/>
          </a:prstGeom>
          <a:solidFill>
            <a:srgbClr val="FFFFFF"/>
          </a:solidFill>
          <a:ln w="12700">
            <a:miter lim="400000"/>
          </a:ln>
        </p:spPr>
        <p:txBody>
          <a:bodyPr lIns="25400" tIns="25400" rIns="25400" bIns="25400" anchor="ctr"/>
          <a:lstStyle/>
          <a:p>
            <a:pPr>
              <a:defRPr sz="3200" b="0">
                <a:solidFill>
                  <a:srgbClr val="FFFFFF"/>
                </a:solidFill>
                <a:latin typeface="+mn-lt"/>
                <a:ea typeface="+mn-ea"/>
                <a:cs typeface="+mn-cs"/>
                <a:sym typeface="Helvetica Neue Medium"/>
              </a:defRPr>
            </a:pPr>
            <a:endParaRPr sz="1600"/>
          </a:p>
        </p:txBody>
      </p:sp>
      <p:pic>
        <p:nvPicPr>
          <p:cNvPr id="4" name="PPT_6.png" descr="PPT_6.png">
            <a:extLst>
              <a:ext uri="{FF2B5EF4-FFF2-40B4-BE49-F238E27FC236}">
                <a16:creationId xmlns:a16="http://schemas.microsoft.com/office/drawing/2014/main" id="{6E460048-497C-CBBA-8D36-E5C501A124D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rot="20376297">
            <a:off x="-1087912" y="-894509"/>
            <a:ext cx="13817662" cy="7167285"/>
          </a:xfrm>
          <a:custGeom>
            <a:avLst/>
            <a:gdLst/>
            <a:ahLst/>
            <a:cxnLst>
              <a:cxn ang="0">
                <a:pos x="wd2" y="hd2"/>
              </a:cxn>
              <a:cxn ang="5400000">
                <a:pos x="wd2" y="hd2"/>
              </a:cxn>
              <a:cxn ang="10800000">
                <a:pos x="wd2" y="hd2"/>
              </a:cxn>
              <a:cxn ang="16200000">
                <a:pos x="wd2" y="hd2"/>
              </a:cxn>
            </a:cxnLst>
            <a:rect l="0" t="0" r="r" b="b"/>
            <a:pathLst>
              <a:path w="21600" h="21600" extrusionOk="0">
                <a:moveTo>
                  <a:pt x="7795" y="0"/>
                </a:moveTo>
                <a:lnTo>
                  <a:pt x="3175" y="0"/>
                </a:lnTo>
                <a:lnTo>
                  <a:pt x="0" y="16463"/>
                </a:lnTo>
                <a:lnTo>
                  <a:pt x="7167" y="21600"/>
                </a:lnTo>
                <a:lnTo>
                  <a:pt x="19343" y="21600"/>
                </a:lnTo>
                <a:lnTo>
                  <a:pt x="21600" y="9895"/>
                </a:lnTo>
                <a:lnTo>
                  <a:pt x="7795" y="0"/>
                </a:lnTo>
                <a:close/>
              </a:path>
            </a:pathLst>
          </a:custGeom>
          <a:ln w="12700">
            <a:miter lim="400000"/>
          </a:ln>
        </p:spPr>
      </p:pic>
      <p:pic>
        <p:nvPicPr>
          <p:cNvPr id="5" name="Image" descr="Image">
            <a:extLst>
              <a:ext uri="{FF2B5EF4-FFF2-40B4-BE49-F238E27FC236}">
                <a16:creationId xmlns:a16="http://schemas.microsoft.com/office/drawing/2014/main" id="{B4272EBD-2BF0-8512-4644-5E9226AFEA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559114" y="148214"/>
            <a:ext cx="7848177" cy="6561573"/>
          </a:xfrm>
          <a:prstGeom prst="rect">
            <a:avLst/>
          </a:prstGeom>
          <a:ln w="12700">
            <a:miter lim="400000"/>
          </a:ln>
        </p:spPr>
      </p:pic>
      <p:pic>
        <p:nvPicPr>
          <p:cNvPr id="6" name="DSTI_Black_Digital-01.png" descr="DSTI_Black_Digital-01.png">
            <a:extLst>
              <a:ext uri="{FF2B5EF4-FFF2-40B4-BE49-F238E27FC236}">
                <a16:creationId xmlns:a16="http://schemas.microsoft.com/office/drawing/2014/main" id="{F63EB34B-1A3B-0AE0-4D5A-8EE550CDDA27}"/>
              </a:ext>
            </a:extLst>
          </p:cNvPr>
          <p:cNvPicPr>
            <a:picLocks noChangeAspect="1"/>
          </p:cNvPicPr>
          <p:nvPr userDrawn="1"/>
        </p:nvPicPr>
        <p:blipFill>
          <a:blip r:embed="rId4"/>
          <a:stretch>
            <a:fillRect/>
          </a:stretch>
        </p:blipFill>
        <p:spPr>
          <a:xfrm>
            <a:off x="418244" y="325077"/>
            <a:ext cx="1825836" cy="919866"/>
          </a:xfrm>
          <a:prstGeom prst="rect">
            <a:avLst/>
          </a:prstGeom>
          <a:ln w="12700">
            <a:miter lim="400000"/>
          </a:ln>
        </p:spPr>
      </p:pic>
      <p:sp>
        <p:nvSpPr>
          <p:cNvPr id="10" name="Text Placeholder 9">
            <a:extLst>
              <a:ext uri="{FF2B5EF4-FFF2-40B4-BE49-F238E27FC236}">
                <a16:creationId xmlns:a16="http://schemas.microsoft.com/office/drawing/2014/main" id="{709EF4D5-F017-1EFD-0F11-AC8F9BBA33B6}"/>
              </a:ext>
            </a:extLst>
          </p:cNvPr>
          <p:cNvSpPr>
            <a:spLocks noGrp="1"/>
          </p:cNvSpPr>
          <p:nvPr>
            <p:ph type="body" sz="quarter" idx="10" hasCustomPrompt="1"/>
          </p:nvPr>
        </p:nvSpPr>
        <p:spPr>
          <a:xfrm>
            <a:off x="2997201" y="1896269"/>
            <a:ext cx="6197600" cy="1532731"/>
          </a:xfrm>
          <a:prstGeom prst="rect">
            <a:avLst/>
          </a:prstGeom>
        </p:spPr>
        <p:txBody>
          <a:bodyPr/>
          <a:lstStyle>
            <a:lvl1pPr marL="0" indent="0" algn="l" defTabSz="1219169">
              <a:lnSpc>
                <a:spcPct val="70000"/>
              </a:lnSpc>
              <a:spcBef>
                <a:spcPts val="0"/>
              </a:spcBef>
              <a:buNone/>
              <a:defRPr sz="8700" b="0">
                <a:solidFill>
                  <a:srgbClr val="FFFFFF"/>
                </a:solidFill>
                <a:latin typeface="Arial Black"/>
                <a:sym typeface="Arial Black"/>
              </a:defRPr>
            </a:lvl1pPr>
          </a:lstStyle>
          <a:p>
            <a:pPr algn="l" defTabSz="2438338">
              <a:lnSpc>
                <a:spcPct val="70000"/>
              </a:lnSpc>
              <a:defRPr sz="8700" b="0">
                <a:solidFill>
                  <a:srgbClr val="FFFFFF"/>
                </a:solidFill>
                <a:latin typeface="Arial Black"/>
                <a:ea typeface="Arial Black"/>
                <a:cs typeface="Arial Black"/>
                <a:sym typeface="Arial Black"/>
              </a:defRPr>
            </a:pPr>
            <a:r>
              <a:rPr lang="en-GB">
                <a:latin typeface="Arial"/>
                <a:ea typeface="Arial"/>
                <a:cs typeface="Arial"/>
                <a:sym typeface="Arial"/>
              </a:rPr>
              <a:t>LOREM IPSUM</a:t>
            </a:r>
          </a:p>
          <a:p>
            <a:pPr algn="l" defTabSz="2438338">
              <a:lnSpc>
                <a:spcPct val="70000"/>
              </a:lnSpc>
              <a:defRPr sz="8700" b="0">
                <a:solidFill>
                  <a:srgbClr val="FFFFFF"/>
                </a:solidFill>
                <a:latin typeface="Arial Black"/>
                <a:ea typeface="Arial Black"/>
                <a:cs typeface="Arial Black"/>
                <a:sym typeface="Arial Black"/>
              </a:defRPr>
            </a:pPr>
            <a:r>
              <a:rPr lang="en-GB"/>
              <a:t>DOLOR SIT AMET</a:t>
            </a:r>
          </a:p>
          <a:p>
            <a:pPr algn="l" defTabSz="2438338">
              <a:lnSpc>
                <a:spcPct val="70000"/>
              </a:lnSpc>
              <a:defRPr sz="8700" b="0">
                <a:solidFill>
                  <a:srgbClr val="FFFFFF"/>
                </a:solidFill>
                <a:latin typeface="Arial Black"/>
                <a:ea typeface="Arial Black"/>
                <a:cs typeface="Arial Black"/>
                <a:sym typeface="Arial Black"/>
              </a:defRPr>
            </a:pPr>
            <a:r>
              <a:rPr lang="en-GB"/>
              <a:t>CONSECTETUR</a:t>
            </a:r>
          </a:p>
          <a:p>
            <a:pPr lvl="0"/>
            <a:endParaRPr lang="en-GB"/>
          </a:p>
        </p:txBody>
      </p:sp>
      <p:sp>
        <p:nvSpPr>
          <p:cNvPr id="12" name="Text Placeholder 11">
            <a:extLst>
              <a:ext uri="{FF2B5EF4-FFF2-40B4-BE49-F238E27FC236}">
                <a16:creationId xmlns:a16="http://schemas.microsoft.com/office/drawing/2014/main" id="{7B24578F-85A2-6604-CB3A-C408592CC3F2}"/>
              </a:ext>
            </a:extLst>
          </p:cNvPr>
          <p:cNvSpPr>
            <a:spLocks noGrp="1"/>
          </p:cNvSpPr>
          <p:nvPr>
            <p:ph type="body" sz="quarter" idx="11" hasCustomPrompt="1"/>
          </p:nvPr>
        </p:nvSpPr>
        <p:spPr>
          <a:xfrm>
            <a:off x="4307683" y="3672668"/>
            <a:ext cx="4887119" cy="1110456"/>
          </a:xfrm>
          <a:prstGeom prst="rect">
            <a:avLst/>
          </a:prstGeom>
        </p:spPr>
        <p:txBody>
          <a:bodyPr/>
          <a:lstStyle>
            <a:lvl1pPr marL="0" indent="0">
              <a:spcBef>
                <a:spcPts val="0"/>
              </a:spcBef>
              <a:buNone/>
              <a:defRPr/>
            </a:lvl1pPr>
          </a:lstStyle>
          <a:p>
            <a:pPr algn="r">
              <a:defRPr sz="4000" b="0">
                <a:solidFill>
                  <a:srgbClr val="FFFFFF"/>
                </a:solidFill>
                <a:latin typeface="Arial"/>
                <a:ea typeface="Arial"/>
                <a:cs typeface="Arial"/>
                <a:sym typeface="Arial"/>
              </a:defRPr>
            </a:pPr>
            <a:r>
              <a:rPr lang="en-GB"/>
              <a:t>Sed do </a:t>
            </a:r>
            <a:r>
              <a:rPr lang="en-GB" err="1"/>
              <a:t>eiusmod</a:t>
            </a:r>
            <a:r>
              <a:rPr lang="en-GB"/>
              <a:t> </a:t>
            </a:r>
            <a:r>
              <a:rPr lang="en-GB" err="1"/>
              <a:t>tempor</a:t>
            </a:r>
            <a:r>
              <a:rPr lang="en-GB"/>
              <a:t> </a:t>
            </a:r>
            <a:r>
              <a:rPr lang="en-GB" err="1"/>
              <a:t>incididunt</a:t>
            </a:r>
            <a:r>
              <a:rPr lang="en-GB"/>
              <a:t> labore et dolore magna </a:t>
            </a:r>
            <a:r>
              <a:rPr lang="en-GB" err="1"/>
              <a:t>aliqua</a:t>
            </a:r>
            <a:r>
              <a:rPr lang="en-GB"/>
              <a:t>.</a:t>
            </a:r>
          </a:p>
          <a:p>
            <a:pPr algn="r">
              <a:defRPr sz="4000" b="0">
                <a:solidFill>
                  <a:srgbClr val="FFFFFF"/>
                </a:solidFill>
                <a:latin typeface="Arial"/>
                <a:ea typeface="Arial"/>
                <a:cs typeface="Arial"/>
                <a:sym typeface="Arial"/>
              </a:defRPr>
            </a:pPr>
            <a:r>
              <a:rPr lang="en-GB"/>
              <a:t>Ut ad minim </a:t>
            </a:r>
            <a:r>
              <a:rPr lang="en-GB" err="1"/>
              <a:t>veniam</a:t>
            </a:r>
            <a:r>
              <a:rPr lang="en-GB"/>
              <a:t> </a:t>
            </a:r>
            <a:r>
              <a:rPr lang="en-GB" err="1"/>
              <a:t>quis</a:t>
            </a:r>
            <a:r>
              <a:rPr lang="en-GB"/>
              <a:t> </a:t>
            </a:r>
            <a:r>
              <a:rPr lang="en-GB" err="1"/>
              <a:t>nostrud</a:t>
            </a:r>
            <a:r>
              <a:rPr lang="en-GB"/>
              <a:t>.</a:t>
            </a:r>
          </a:p>
        </p:txBody>
      </p:sp>
    </p:spTree>
    <p:extLst>
      <p:ext uri="{BB962C8B-B14F-4D97-AF65-F5344CB8AC3E}">
        <p14:creationId xmlns:p14="http://schemas.microsoft.com/office/powerpoint/2010/main" val="224641580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SIT Title White 4">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24522229-F89D-1745-917E-3388C11F23E8}"/>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rot="6431947" flipH="1">
            <a:off x="3182785" y="-668283"/>
            <a:ext cx="9441916" cy="85657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423" y="21600"/>
                </a:lnTo>
                <a:lnTo>
                  <a:pt x="21600" y="3165"/>
                </a:lnTo>
                <a:lnTo>
                  <a:pt x="12323" y="0"/>
                </a:lnTo>
                <a:lnTo>
                  <a:pt x="6066" y="0"/>
                </a:lnTo>
                <a:lnTo>
                  <a:pt x="0" y="21600"/>
                </a:lnTo>
                <a:close/>
              </a:path>
            </a:pathLst>
          </a:custGeom>
          <a:ln w="12700">
            <a:miter lim="400000"/>
          </a:ln>
        </p:spPr>
      </p:pic>
      <p:pic>
        <p:nvPicPr>
          <p:cNvPr id="4" name="Crisps_2.png" descr="Crisps_2.png">
            <a:extLst>
              <a:ext uri="{FF2B5EF4-FFF2-40B4-BE49-F238E27FC236}">
                <a16:creationId xmlns:a16="http://schemas.microsoft.com/office/drawing/2014/main" id="{79E58C06-3BEC-0CF4-5410-ABE49DBC3F8E}"/>
              </a:ext>
            </a:extLst>
          </p:cNvPr>
          <p:cNvPicPr>
            <a:picLocks noChangeAspect="1"/>
          </p:cNvPicPr>
          <p:nvPr userDrawn="1"/>
        </p:nvPicPr>
        <p:blipFill>
          <a:blip r:embed="rId3">
            <a:extLst>
              <a:ext uri="{28A0092B-C50C-407E-A947-70E740481C1C}">
                <a14:useLocalDpi xmlns:a14="http://schemas.microsoft.com/office/drawing/2010/main"/>
              </a:ext>
            </a:extLst>
          </a:blip>
          <a:srcRect r="10694" b="9817"/>
          <a:stretch>
            <a:fillRect/>
          </a:stretch>
        </p:blipFill>
        <p:spPr>
          <a:xfrm rot="1327872" flipH="1">
            <a:off x="-1088710" y="-819914"/>
            <a:ext cx="8549125" cy="8632969"/>
          </a:xfrm>
          <a:custGeom>
            <a:avLst/>
            <a:gdLst/>
            <a:ahLst/>
            <a:cxnLst>
              <a:cxn ang="0">
                <a:pos x="wd2" y="hd2"/>
              </a:cxn>
              <a:cxn ang="5400000">
                <a:pos x="wd2" y="hd2"/>
              </a:cxn>
              <a:cxn ang="10800000">
                <a:pos x="wd2" y="hd2"/>
              </a:cxn>
              <a:cxn ang="16200000">
                <a:pos x="wd2" y="hd2"/>
              </a:cxn>
            </a:cxnLst>
            <a:rect l="0" t="0" r="r" b="b"/>
            <a:pathLst>
              <a:path w="21600" h="21600" extrusionOk="0">
                <a:moveTo>
                  <a:pt x="7434" y="0"/>
                </a:moveTo>
                <a:lnTo>
                  <a:pt x="3832" y="0"/>
                </a:lnTo>
                <a:lnTo>
                  <a:pt x="0" y="9331"/>
                </a:lnTo>
                <a:lnTo>
                  <a:pt x="0" y="15530"/>
                </a:lnTo>
                <a:lnTo>
                  <a:pt x="15072" y="21600"/>
                </a:lnTo>
                <a:lnTo>
                  <a:pt x="21600" y="5705"/>
                </a:lnTo>
                <a:lnTo>
                  <a:pt x="7434" y="0"/>
                </a:lnTo>
                <a:close/>
              </a:path>
            </a:pathLst>
          </a:custGeom>
          <a:ln w="12700">
            <a:miter lim="400000"/>
          </a:ln>
        </p:spPr>
      </p:pic>
      <p:pic>
        <p:nvPicPr>
          <p:cNvPr id="5" name="DSTI_Black_Digital-01.png" descr="DSTI_Black_Digital-01.png">
            <a:extLst>
              <a:ext uri="{FF2B5EF4-FFF2-40B4-BE49-F238E27FC236}">
                <a16:creationId xmlns:a16="http://schemas.microsoft.com/office/drawing/2014/main" id="{B8D40A74-BDF2-63B1-0BCC-E9D29C52EAE7}"/>
              </a:ext>
            </a:extLst>
          </p:cNvPr>
          <p:cNvPicPr>
            <a:picLocks noChangeAspect="1"/>
          </p:cNvPicPr>
          <p:nvPr userDrawn="1"/>
        </p:nvPicPr>
        <p:blipFill>
          <a:blip r:embed="rId4"/>
          <a:stretch>
            <a:fillRect/>
          </a:stretch>
        </p:blipFill>
        <p:spPr>
          <a:xfrm>
            <a:off x="418244" y="325077"/>
            <a:ext cx="1825836" cy="919866"/>
          </a:xfrm>
          <a:prstGeom prst="rect">
            <a:avLst/>
          </a:prstGeom>
          <a:ln w="12700">
            <a:miter lim="400000"/>
          </a:ln>
        </p:spPr>
      </p:pic>
      <p:sp>
        <p:nvSpPr>
          <p:cNvPr id="8" name="Text Placeholder 7">
            <a:extLst>
              <a:ext uri="{FF2B5EF4-FFF2-40B4-BE49-F238E27FC236}">
                <a16:creationId xmlns:a16="http://schemas.microsoft.com/office/drawing/2014/main" id="{62ED6786-FB61-4851-B069-839462A50729}"/>
              </a:ext>
            </a:extLst>
          </p:cNvPr>
          <p:cNvSpPr>
            <a:spLocks noGrp="1"/>
          </p:cNvSpPr>
          <p:nvPr>
            <p:ph type="body" sz="quarter" idx="10" hasCustomPrompt="1"/>
          </p:nvPr>
        </p:nvSpPr>
        <p:spPr>
          <a:xfrm>
            <a:off x="418244" y="2948694"/>
            <a:ext cx="6234906" cy="2226469"/>
          </a:xfrm>
          <a:prstGeom prst="rect">
            <a:avLst/>
          </a:prstGeom>
        </p:spPr>
        <p:txBody>
          <a:bodyPr/>
          <a:lstStyle>
            <a:lvl1pPr marL="0" indent="0">
              <a:spcBef>
                <a:spcPts val="0"/>
              </a:spcBef>
              <a:buNone/>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fr-FR"/>
              <a:t>DOLOR SIT AMET </a:t>
            </a:r>
            <a:r>
              <a:rPr lang="fr-FR" sz="4800">
                <a:latin typeface="Arial Black"/>
                <a:ea typeface="Arial Black"/>
                <a:cs typeface="Arial Black"/>
                <a:sym typeface="Arial Black"/>
              </a:rPr>
              <a:t>CONSECTETUR MAGNA ALIQUA</a:t>
            </a:r>
          </a:p>
          <a:p>
            <a:pPr lvl="0"/>
            <a:endParaRPr lang="en-GB"/>
          </a:p>
        </p:txBody>
      </p:sp>
    </p:spTree>
    <p:extLst>
      <p:ext uri="{BB962C8B-B14F-4D97-AF65-F5344CB8AC3E}">
        <p14:creationId xmlns:p14="http://schemas.microsoft.com/office/powerpoint/2010/main" val="428390761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SIT White 1">
    <p:spTree>
      <p:nvGrpSpPr>
        <p:cNvPr id="1" name=""/>
        <p:cNvGrpSpPr/>
        <p:nvPr/>
      </p:nvGrpSpPr>
      <p:grpSpPr>
        <a:xfrm>
          <a:off x="0" y="0"/>
          <a:ext cx="0" cy="0"/>
          <a:chOff x="0" y="0"/>
          <a:chExt cx="0" cy="0"/>
        </a:xfrm>
      </p:grpSpPr>
      <p:pic>
        <p:nvPicPr>
          <p:cNvPr id="3" name="Net_Standalone_1.png" descr="Net_Standalone_1.png">
            <a:extLst>
              <a:ext uri="{FF2B5EF4-FFF2-40B4-BE49-F238E27FC236}">
                <a16:creationId xmlns:a16="http://schemas.microsoft.com/office/drawing/2014/main" id="{E61869BD-FF21-123D-DF49-D92CE631D7C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rot="13679969">
            <a:off x="5270886"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pic>
        <p:nvPicPr>
          <p:cNvPr id="6" name="DSTI_Black_Digital-01.png" descr="DSTI_Black_Digital-01.png">
            <a:extLst>
              <a:ext uri="{FF2B5EF4-FFF2-40B4-BE49-F238E27FC236}">
                <a16:creationId xmlns:a16="http://schemas.microsoft.com/office/drawing/2014/main" id="{656D1828-1C27-D882-F84B-F7029F2D8CF8}"/>
              </a:ext>
            </a:extLst>
          </p:cNvPr>
          <p:cNvPicPr>
            <a:picLocks noChangeAspect="1"/>
          </p:cNvPicPr>
          <p:nvPr userDrawn="1"/>
        </p:nvPicPr>
        <p:blipFill>
          <a:blip r:embed="rId3"/>
          <a:stretch>
            <a:fillRect/>
          </a:stretch>
        </p:blipFill>
        <p:spPr>
          <a:xfrm>
            <a:off x="418244" y="325077"/>
            <a:ext cx="1825836" cy="919866"/>
          </a:xfrm>
          <a:prstGeom prst="rect">
            <a:avLst/>
          </a:prstGeom>
          <a:ln w="12700">
            <a:miter lim="400000"/>
          </a:ln>
        </p:spPr>
      </p:pic>
      <p:sp>
        <p:nvSpPr>
          <p:cNvPr id="8" name="Text Placeholder 7">
            <a:extLst>
              <a:ext uri="{FF2B5EF4-FFF2-40B4-BE49-F238E27FC236}">
                <a16:creationId xmlns:a16="http://schemas.microsoft.com/office/drawing/2014/main" id="{1588FE5B-01F5-03CE-C175-023DCFD55C26}"/>
              </a:ext>
            </a:extLst>
          </p:cNvPr>
          <p:cNvSpPr>
            <a:spLocks noGrp="1"/>
          </p:cNvSpPr>
          <p:nvPr>
            <p:ph type="body" sz="quarter" idx="10" hasCustomPrompt="1"/>
          </p:nvPr>
        </p:nvSpPr>
        <p:spPr>
          <a:xfrm>
            <a:off x="386558" y="1684338"/>
            <a:ext cx="7770813" cy="2526507"/>
          </a:xfrm>
          <a:prstGeom prst="rect">
            <a:avLst/>
          </a:prstGeom>
        </p:spPr>
        <p:txBody>
          <a:bodyPr/>
          <a:lstStyle>
            <a:lvl1pPr marL="0" indent="0">
              <a:spcBef>
                <a:spcPts val="0"/>
              </a:spcBef>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11800" b="0">
                <a:solidFill>
                  <a:srgbClr val="6006A1"/>
                </a:solidFill>
                <a:latin typeface="Arial Black"/>
                <a:ea typeface="Arial Black"/>
                <a:cs typeface="Arial Black"/>
                <a:sym typeface="Arial Black"/>
              </a:defRPr>
            </a:pPr>
            <a:r>
              <a:rPr kumimoji="0" lang="en-GB" sz="5900" b="0" i="0" u="none" strike="noStrike" kern="0" cap="none" spc="0" normalizeH="0" baseline="0" noProof="0" err="1">
                <a:ln>
                  <a:noFill/>
                </a:ln>
                <a:solidFill>
                  <a:srgbClr val="6006A1"/>
                </a:solidFill>
                <a:effectLst/>
                <a:uLnTx/>
                <a:uFillTx/>
                <a:latin typeface="Arial Black"/>
                <a:sym typeface="Arial Black"/>
              </a:rPr>
              <a:t>Dolor</a:t>
            </a:r>
            <a:r>
              <a:rPr kumimoji="0" lang="en-GB" sz="5900" b="0" i="0" u="none" strike="noStrike" kern="0" cap="none" spc="0" normalizeH="0" baseline="0" noProof="0">
                <a:ln>
                  <a:noFill/>
                </a:ln>
                <a:solidFill>
                  <a:srgbClr val="6006A1"/>
                </a:solidFill>
                <a:effectLst/>
                <a:uLnTx/>
                <a:uFillTx/>
                <a:latin typeface="Arial Black"/>
                <a:sym typeface="Arial Black"/>
              </a:rPr>
              <a:t> sit </a:t>
            </a:r>
            <a:r>
              <a:rPr kumimoji="0" lang="en-GB" sz="5900" b="0" i="0" u="none" strike="noStrike" kern="0" cap="none" spc="0" normalizeH="0" baseline="0" noProof="0" err="1">
                <a:ln>
                  <a:noFill/>
                </a:ln>
                <a:solidFill>
                  <a:srgbClr val="6006A1"/>
                </a:solidFill>
                <a:effectLst/>
                <a:uLnTx/>
                <a:uFillTx/>
                <a:latin typeface="Arial Black"/>
                <a:sym typeface="Arial Black"/>
              </a:rPr>
              <a:t>amet</a:t>
            </a:r>
            <a:r>
              <a:rPr kumimoji="0" lang="en-GB" sz="5900" b="0" i="0" u="none" strike="noStrike" kern="0" cap="none" spc="0" normalizeH="0" baseline="0" noProof="0">
                <a:ln>
                  <a:noFill/>
                </a:ln>
                <a:solidFill>
                  <a:srgbClr val="6006A1"/>
                </a:solidFill>
                <a:effectLst/>
                <a:uLnTx/>
                <a:uFillTx/>
                <a:latin typeface="Arial Black"/>
                <a:sym typeface="Arial Black"/>
              </a:rPr>
              <a:t>, </a:t>
            </a:r>
            <a:r>
              <a:rPr kumimoji="0" lang="en-GB" sz="5900" b="0" i="0" u="none" strike="noStrike" kern="0" cap="none" spc="0" normalizeH="0" baseline="0" noProof="0" err="1">
                <a:ln>
                  <a:noFill/>
                </a:ln>
                <a:solidFill>
                  <a:srgbClr val="6006A1"/>
                </a:solidFill>
                <a:effectLst/>
                <a:uLnTx/>
                <a:uFillTx/>
                <a:latin typeface="Arial Black"/>
                <a:sym typeface="Arial Black"/>
              </a:rPr>
              <a:t>consectetur</a:t>
            </a:r>
            <a:br>
              <a:rPr kumimoji="0" lang="en-GB" sz="5900" b="0" i="0" u="none" strike="noStrike" kern="0" cap="none" spc="0" normalizeH="0" baseline="0" noProof="0">
                <a:ln>
                  <a:noFill/>
                </a:ln>
                <a:solidFill>
                  <a:srgbClr val="6006A1"/>
                </a:solidFill>
                <a:effectLst/>
                <a:uLnTx/>
                <a:uFillTx/>
                <a:latin typeface="Arial Black"/>
                <a:sym typeface="Arial Black"/>
              </a:rPr>
            </a:br>
            <a:r>
              <a:rPr kumimoji="0" lang="en-GB" sz="5900" b="0" i="0" u="none" strike="noStrike" kern="0" cap="none" spc="0" normalizeH="0" baseline="0" noProof="0" err="1">
                <a:ln>
                  <a:noFill/>
                </a:ln>
                <a:solidFill>
                  <a:srgbClr val="6006A1"/>
                </a:solidFill>
                <a:effectLst/>
                <a:uLnTx/>
                <a:uFillTx/>
                <a:latin typeface="Arial Black"/>
                <a:sym typeface="Arial Black"/>
              </a:rPr>
              <a:t>adipiscing</a:t>
            </a:r>
            <a:r>
              <a:rPr kumimoji="0" lang="en-GB" sz="5900" b="0" i="0" u="none" strike="noStrike" kern="0" cap="none" spc="0" normalizeH="0" baseline="0" noProof="0">
                <a:ln>
                  <a:noFill/>
                </a:ln>
                <a:solidFill>
                  <a:srgbClr val="6006A1"/>
                </a:solidFill>
                <a:effectLst/>
                <a:uLnTx/>
                <a:uFillTx/>
                <a:latin typeface="Arial Black"/>
                <a:sym typeface="Arial Black"/>
              </a:rPr>
              <a:t> </a:t>
            </a:r>
            <a:r>
              <a:rPr kumimoji="0" lang="en-GB" sz="5900" b="0" i="0" u="none" strike="noStrike" kern="0" cap="none" spc="0" normalizeH="0" baseline="0" noProof="0" err="1">
                <a:ln>
                  <a:noFill/>
                </a:ln>
                <a:solidFill>
                  <a:srgbClr val="6006A1"/>
                </a:solidFill>
                <a:effectLst/>
                <a:uLnTx/>
                <a:uFillTx/>
                <a:latin typeface="Arial Black"/>
                <a:sym typeface="Arial Black"/>
              </a:rPr>
              <a:t>elit</a:t>
            </a:r>
            <a:r>
              <a:rPr kumimoji="0" lang="en-GB" sz="5900" b="0" i="0" u="none" strike="noStrike" kern="0" cap="none" spc="0" normalizeH="0" baseline="0" noProof="0">
                <a:ln>
                  <a:noFill/>
                </a:ln>
                <a:solidFill>
                  <a:srgbClr val="6006A1"/>
                </a:solidFill>
                <a:effectLst/>
                <a:uLnTx/>
                <a:uFillTx/>
                <a:latin typeface="Arial Black"/>
                <a:sym typeface="Arial Black"/>
              </a:rPr>
              <a:t>.</a:t>
            </a:r>
          </a:p>
          <a:p>
            <a:pPr lvl="0"/>
            <a:endParaRPr lang="en-GB"/>
          </a:p>
        </p:txBody>
      </p:sp>
      <p:sp>
        <p:nvSpPr>
          <p:cNvPr id="10" name="Text Placeholder 9">
            <a:extLst>
              <a:ext uri="{FF2B5EF4-FFF2-40B4-BE49-F238E27FC236}">
                <a16:creationId xmlns:a16="http://schemas.microsoft.com/office/drawing/2014/main" id="{FE50FA79-ED85-9293-11F5-EF8BC8F70AC9}"/>
              </a:ext>
            </a:extLst>
          </p:cNvPr>
          <p:cNvSpPr>
            <a:spLocks noGrp="1"/>
          </p:cNvSpPr>
          <p:nvPr>
            <p:ph type="body" sz="quarter" idx="11" hasCustomPrompt="1"/>
          </p:nvPr>
        </p:nvSpPr>
        <p:spPr>
          <a:xfrm>
            <a:off x="386558" y="4464136"/>
            <a:ext cx="7999413" cy="1792287"/>
          </a:xfrm>
          <a:prstGeom prst="rect">
            <a:avLst/>
          </a:prstGeom>
        </p:spPr>
        <p:txBody>
          <a:bodyPr/>
          <a:lstStyle>
            <a:lvl1pPr marL="0" indent="0">
              <a:buNone/>
              <a:defRPr sz="220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a:t>
            </a:r>
          </a:p>
        </p:txBody>
      </p:sp>
      <p:sp>
        <p:nvSpPr>
          <p:cNvPr id="11" name="Slide Number Placeholder 10">
            <a:extLst>
              <a:ext uri="{FF2B5EF4-FFF2-40B4-BE49-F238E27FC236}">
                <a16:creationId xmlns:a16="http://schemas.microsoft.com/office/drawing/2014/main" id="{911DEEE9-A927-DA22-26F9-EF829BE9FE49}"/>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46534208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SIT White 2">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49A5FAC8-D736-ABF0-6619-0A3CBA84FA2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rot="17961178">
            <a:off x="-2700387" y="-392786"/>
            <a:ext cx="9349473" cy="5995693"/>
          </a:xfrm>
          <a:custGeom>
            <a:avLst/>
            <a:gdLst/>
            <a:ahLst/>
            <a:cxnLst>
              <a:cxn ang="0">
                <a:pos x="wd2" y="hd2"/>
              </a:cxn>
              <a:cxn ang="5400000">
                <a:pos x="wd2" y="hd2"/>
              </a:cxn>
              <a:cxn ang="10800000">
                <a:pos x="wd2" y="hd2"/>
              </a:cxn>
              <a:cxn ang="16200000">
                <a:pos x="wd2" y="hd2"/>
              </a:cxn>
            </a:cxnLst>
            <a:rect l="0" t="0" r="r" b="b"/>
            <a:pathLst>
              <a:path w="21600" h="21600" extrusionOk="0">
                <a:moveTo>
                  <a:pt x="0" y="12111"/>
                </a:moveTo>
                <a:lnTo>
                  <a:pt x="3422" y="21600"/>
                </a:lnTo>
                <a:lnTo>
                  <a:pt x="21600" y="21600"/>
                </a:lnTo>
                <a:lnTo>
                  <a:pt x="13810" y="0"/>
                </a:lnTo>
                <a:lnTo>
                  <a:pt x="0" y="12111"/>
                </a:lnTo>
                <a:close/>
              </a:path>
            </a:pathLst>
          </a:custGeom>
          <a:ln w="12700">
            <a:miter lim="400000"/>
          </a:ln>
        </p:spPr>
      </p:pic>
      <p:pic>
        <p:nvPicPr>
          <p:cNvPr id="4" name="Crisps_2.png" descr="Crisps_2.png">
            <a:extLst>
              <a:ext uri="{FF2B5EF4-FFF2-40B4-BE49-F238E27FC236}">
                <a16:creationId xmlns:a16="http://schemas.microsoft.com/office/drawing/2014/main" id="{FBE7EB1B-250E-B29B-D785-DDE9004E1241}"/>
              </a:ext>
            </a:extLst>
          </p:cNvPr>
          <p:cNvPicPr>
            <a:picLocks noChangeAspect="1"/>
          </p:cNvPicPr>
          <p:nvPr userDrawn="1"/>
        </p:nvPicPr>
        <p:blipFill>
          <a:blip r:embed="rId3">
            <a:alphaModFix amt="80000"/>
            <a:extLst>
              <a:ext uri="{28A0092B-C50C-407E-A947-70E740481C1C}">
                <a14:useLocalDpi xmlns:a14="http://schemas.microsoft.com/office/drawing/2010/main"/>
              </a:ext>
            </a:extLst>
          </a:blip>
          <a:srcRect b="192"/>
          <a:stretch>
            <a:fillRect/>
          </a:stretch>
        </p:blipFill>
        <p:spPr>
          <a:xfrm rot="10669113">
            <a:off x="189256" y="1834302"/>
            <a:ext cx="4334578" cy="4326249"/>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21600" y="0"/>
                </a:lnTo>
                <a:lnTo>
                  <a:pt x="754" y="1"/>
                </a:lnTo>
                <a:lnTo>
                  <a:pt x="0" y="19845"/>
                </a:lnTo>
                <a:lnTo>
                  <a:pt x="0" y="20776"/>
                </a:lnTo>
                <a:lnTo>
                  <a:pt x="21599" y="21600"/>
                </a:lnTo>
                <a:close/>
              </a:path>
            </a:pathLst>
          </a:custGeom>
          <a:ln w="12700">
            <a:miter lim="400000"/>
          </a:ln>
        </p:spPr>
      </p:pic>
      <p:pic>
        <p:nvPicPr>
          <p:cNvPr id="5" name="DSTI_Black_Digital-01.png" descr="DSTI_Black_Digital-01.png">
            <a:extLst>
              <a:ext uri="{FF2B5EF4-FFF2-40B4-BE49-F238E27FC236}">
                <a16:creationId xmlns:a16="http://schemas.microsoft.com/office/drawing/2014/main" id="{F0BB28C8-2B78-1F28-478A-BE9DB6B5AA68}"/>
              </a:ext>
            </a:extLst>
          </p:cNvPr>
          <p:cNvPicPr>
            <a:picLocks noChangeAspect="1"/>
          </p:cNvPicPr>
          <p:nvPr userDrawn="1"/>
        </p:nvPicPr>
        <p:blipFill>
          <a:blip r:embed="rId4"/>
          <a:stretch>
            <a:fillRect/>
          </a:stretch>
        </p:blipFill>
        <p:spPr>
          <a:xfrm>
            <a:off x="418244" y="325077"/>
            <a:ext cx="1825836" cy="919866"/>
          </a:xfrm>
          <a:prstGeom prst="rect">
            <a:avLst/>
          </a:prstGeom>
          <a:ln w="12700">
            <a:miter lim="400000"/>
          </a:ln>
        </p:spPr>
      </p:pic>
      <p:pic>
        <p:nvPicPr>
          <p:cNvPr id="8" name="Crisps_2.png" descr="Crisps_2.png">
            <a:extLst>
              <a:ext uri="{FF2B5EF4-FFF2-40B4-BE49-F238E27FC236}">
                <a16:creationId xmlns:a16="http://schemas.microsoft.com/office/drawing/2014/main" id="{B6228876-C1A4-CEDE-96E4-DD6AAA5BABE3}"/>
              </a:ext>
            </a:extLst>
          </p:cNvPr>
          <p:cNvPicPr>
            <a:picLocks noChangeAspect="1"/>
          </p:cNvPicPr>
          <p:nvPr userDrawn="1"/>
        </p:nvPicPr>
        <p:blipFill>
          <a:blip r:embed="rId3">
            <a:alphaModFix amt="80000"/>
          </a:blip>
          <a:stretch>
            <a:fillRect/>
          </a:stretch>
        </p:blipFill>
        <p:spPr>
          <a:xfrm>
            <a:off x="480294" y="2449605"/>
            <a:ext cx="3314914" cy="3314914"/>
          </a:xfrm>
          <a:prstGeom prst="rect">
            <a:avLst/>
          </a:prstGeom>
          <a:ln w="12700">
            <a:miter lim="400000"/>
          </a:ln>
        </p:spPr>
      </p:pic>
      <p:sp>
        <p:nvSpPr>
          <p:cNvPr id="10" name="Text Placeholder 9">
            <a:extLst>
              <a:ext uri="{FF2B5EF4-FFF2-40B4-BE49-F238E27FC236}">
                <a16:creationId xmlns:a16="http://schemas.microsoft.com/office/drawing/2014/main" id="{9D88FB63-6BAB-3714-E35D-FC04033ED6AA}"/>
              </a:ext>
            </a:extLst>
          </p:cNvPr>
          <p:cNvSpPr>
            <a:spLocks noGrp="1"/>
          </p:cNvSpPr>
          <p:nvPr>
            <p:ph type="body" sz="quarter" idx="10" hasCustomPrompt="1"/>
          </p:nvPr>
        </p:nvSpPr>
        <p:spPr>
          <a:xfrm>
            <a:off x="5158763" y="1643831"/>
            <a:ext cx="6484938" cy="2042741"/>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9200" b="0" cap="all">
                <a:latin typeface="Arial Black"/>
                <a:ea typeface="Arial Black"/>
                <a:cs typeface="Arial Black"/>
                <a:sym typeface="Arial Black"/>
              </a:defRPr>
            </a:pPr>
            <a:r>
              <a:rPr kumimoji="0" lang="en-GB" sz="4600" b="0" i="0" u="none" strike="noStrike" kern="0" cap="all" spc="0" normalizeH="0" baseline="0" noProof="0">
                <a:ln>
                  <a:noFill/>
                </a:ln>
                <a:solidFill>
                  <a:srgbClr val="000000"/>
                </a:solidFill>
                <a:effectLst/>
                <a:uLnTx/>
                <a:uFillTx/>
                <a:latin typeface="Arial Black"/>
                <a:sym typeface="Arial Black"/>
              </a:rPr>
              <a:t>Dolor sit </a:t>
            </a:r>
            <a:r>
              <a:rPr kumimoji="0" lang="en-GB" sz="4600" b="0" i="0" u="none" strike="noStrike" kern="0" cap="all" spc="0" normalizeH="0" baseline="0" noProof="0" err="1">
                <a:ln>
                  <a:noFill/>
                </a:ln>
                <a:solidFill>
                  <a:srgbClr val="000000"/>
                </a:solidFill>
                <a:effectLst/>
                <a:uLnTx/>
                <a:uFillTx/>
                <a:latin typeface="Arial Black"/>
                <a:sym typeface="Arial Black"/>
              </a:rPr>
              <a:t>amet</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consectetur</a:t>
            </a:r>
            <a:br>
              <a:rPr kumimoji="0" lang="en-GB" sz="4600" b="0" i="0" u="none" strike="noStrike" kern="0" cap="all" spc="0" normalizeH="0" baseline="0" noProof="0">
                <a:ln>
                  <a:noFill/>
                </a:ln>
                <a:solidFill>
                  <a:srgbClr val="000000"/>
                </a:solidFill>
                <a:effectLst/>
                <a:uLnTx/>
                <a:uFillTx/>
                <a:latin typeface="Arial Black"/>
                <a:sym typeface="Arial Black"/>
              </a:rPr>
            </a:br>
            <a:r>
              <a:rPr kumimoji="0" lang="en-GB" sz="4600" b="0" i="0" u="none" strike="noStrike" kern="0" cap="all" spc="0" normalizeH="0" baseline="0" noProof="0" err="1">
                <a:ln>
                  <a:noFill/>
                </a:ln>
                <a:solidFill>
                  <a:srgbClr val="000000"/>
                </a:solidFill>
                <a:effectLst/>
                <a:uLnTx/>
                <a:uFillTx/>
                <a:latin typeface="Arial Black"/>
                <a:sym typeface="Arial Black"/>
              </a:rPr>
              <a:t>adipiscing</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elit</a:t>
            </a:r>
            <a:endParaRPr kumimoji="0" lang="en-GB" sz="4600" b="0" i="0" u="none" strike="noStrike" kern="0" cap="all" spc="0" normalizeH="0" baseline="0" noProof="0">
              <a:ln>
                <a:noFill/>
              </a:ln>
              <a:solidFill>
                <a:srgbClr val="000000"/>
              </a:solidFill>
              <a:effectLst/>
              <a:uLnTx/>
              <a:uFillTx/>
              <a:latin typeface="Arial Black"/>
              <a:sym typeface="Arial Black"/>
            </a:endParaRPr>
          </a:p>
        </p:txBody>
      </p:sp>
      <p:sp>
        <p:nvSpPr>
          <p:cNvPr id="14" name="Text Placeholder 13">
            <a:extLst>
              <a:ext uri="{FF2B5EF4-FFF2-40B4-BE49-F238E27FC236}">
                <a16:creationId xmlns:a16="http://schemas.microsoft.com/office/drawing/2014/main" id="{F03CD7AA-F66D-ED22-FA39-B82E2DCB76D6}"/>
              </a:ext>
            </a:extLst>
          </p:cNvPr>
          <p:cNvSpPr>
            <a:spLocks noGrp="1"/>
          </p:cNvSpPr>
          <p:nvPr>
            <p:ph type="body" sz="quarter" idx="11" hasCustomPrompt="1"/>
          </p:nvPr>
        </p:nvSpPr>
        <p:spPr>
          <a:xfrm>
            <a:off x="5158582" y="4006850"/>
            <a:ext cx="6484938" cy="2526507"/>
          </a:xfrm>
          <a:prstGeom prst="rect">
            <a:avLst/>
          </a:prstGeom>
        </p:spPr>
        <p:txBody>
          <a:bodyPr/>
          <a:lstStyle>
            <a:lvl1pPr marL="0" indent="0">
              <a:spcBef>
                <a:spcPts val="0"/>
              </a:spcBef>
              <a:buNone/>
              <a:defRPr sz="200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sp>
        <p:nvSpPr>
          <p:cNvPr id="15" name="Slide Number Placeholder 14">
            <a:extLst>
              <a:ext uri="{FF2B5EF4-FFF2-40B4-BE49-F238E27FC236}">
                <a16:creationId xmlns:a16="http://schemas.microsoft.com/office/drawing/2014/main" id="{18D04CAE-812A-5C11-8F52-A36A25757015}"/>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82721437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SIT White 3">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43F6674D-5DBC-B4C8-D090-8348FB29A1A5}"/>
              </a:ext>
            </a:extLst>
          </p:cNvPr>
          <p:cNvGrpSpPr/>
          <p:nvPr userDrawn="1"/>
        </p:nvGrpSpPr>
        <p:grpSpPr>
          <a:xfrm>
            <a:off x="255218" y="1551107"/>
            <a:ext cx="2052102" cy="1917401"/>
            <a:chOff x="0" y="-192596"/>
            <a:chExt cx="4104202" cy="3834801"/>
          </a:xfrm>
        </p:grpSpPr>
        <p:pic>
          <p:nvPicPr>
            <p:cNvPr id="4" name="Crisps_2.png" descr="Crisps_2.png">
              <a:extLst>
                <a:ext uri="{FF2B5EF4-FFF2-40B4-BE49-F238E27FC236}">
                  <a16:creationId xmlns:a16="http://schemas.microsoft.com/office/drawing/2014/main" id="{E7DE43AA-22EF-72B4-E723-D3C964039C25}"/>
                </a:ext>
              </a:extLst>
            </p:cNvPr>
            <p:cNvPicPr>
              <a:picLocks noChangeAspect="1"/>
            </p:cNvPicPr>
            <p:nvPr/>
          </p:nvPicPr>
          <p:blipFill>
            <a:blip r:embed="rId2">
              <a:alphaModFix amt="80000"/>
            </a:blip>
            <a:stretch>
              <a:fillRect/>
            </a:stretch>
          </p:blipFill>
          <p:spPr>
            <a:xfrm>
              <a:off x="0" y="0"/>
              <a:ext cx="3449605" cy="3449605"/>
            </a:xfrm>
            <a:prstGeom prst="rect">
              <a:avLst/>
            </a:prstGeom>
            <a:ln w="12700" cap="flat">
              <a:noFill/>
              <a:miter lim="400000"/>
            </a:ln>
            <a:effectLst/>
          </p:spPr>
        </p:pic>
        <p:pic>
          <p:nvPicPr>
            <p:cNvPr id="5" name="Crisps_2.png" descr="Crisps_2.png">
              <a:extLst>
                <a:ext uri="{FF2B5EF4-FFF2-40B4-BE49-F238E27FC236}">
                  <a16:creationId xmlns:a16="http://schemas.microsoft.com/office/drawing/2014/main" id="{83E22835-E220-9D2A-91D5-6B18CB9523E5}"/>
                </a:ext>
              </a:extLst>
            </p:cNvPr>
            <p:cNvPicPr>
              <a:picLocks noChangeAspect="1"/>
            </p:cNvPicPr>
            <p:nvPr/>
          </p:nvPicPr>
          <p:blipFill>
            <a:blip r:embed="rId2">
              <a:alphaModFix amt="64999"/>
            </a:blip>
            <a:srcRect/>
            <a:stretch>
              <a:fillRect/>
            </a:stretch>
          </p:blipFill>
          <p:spPr>
            <a:xfrm rot="5839102">
              <a:off x="473668" y="11670"/>
              <a:ext cx="3426268" cy="3426269"/>
            </a:xfrm>
            <a:custGeom>
              <a:avLst/>
              <a:gdLst/>
              <a:ahLst/>
              <a:cxnLst>
                <a:cxn ang="0">
                  <a:pos x="wd2" y="hd2"/>
                </a:cxn>
                <a:cxn ang="5400000">
                  <a:pos x="wd2" y="hd2"/>
                </a:cxn>
                <a:cxn ang="10800000">
                  <a:pos x="wd2" y="hd2"/>
                </a:cxn>
                <a:cxn ang="16200000">
                  <a:pos x="wd2" y="hd2"/>
                </a:cxn>
              </a:cxnLst>
              <a:rect l="0" t="0" r="r" b="b"/>
              <a:pathLst>
                <a:path w="21600" h="21600" extrusionOk="0">
                  <a:moveTo>
                    <a:pt x="1299" y="21599"/>
                  </a:moveTo>
                  <a:lnTo>
                    <a:pt x="11487" y="21600"/>
                  </a:lnTo>
                  <a:lnTo>
                    <a:pt x="21599" y="20301"/>
                  </a:lnTo>
                  <a:lnTo>
                    <a:pt x="21600" y="10113"/>
                  </a:lnTo>
                  <a:lnTo>
                    <a:pt x="20301" y="1"/>
                  </a:lnTo>
                  <a:lnTo>
                    <a:pt x="10113" y="0"/>
                  </a:lnTo>
                  <a:lnTo>
                    <a:pt x="1" y="1299"/>
                  </a:lnTo>
                  <a:lnTo>
                    <a:pt x="0" y="11487"/>
                  </a:lnTo>
                  <a:lnTo>
                    <a:pt x="1299" y="21599"/>
                  </a:lnTo>
                  <a:close/>
                </a:path>
              </a:pathLst>
            </a:custGeom>
            <a:ln w="12700" cap="flat">
              <a:noFill/>
              <a:miter lim="400000"/>
            </a:ln>
            <a:effectLst/>
          </p:spPr>
        </p:pic>
      </p:grpSp>
      <p:pic>
        <p:nvPicPr>
          <p:cNvPr id="6" name="DSTI_Black_Digital-01.png" descr="DSTI_Black_Digital-01.png">
            <a:extLst>
              <a:ext uri="{FF2B5EF4-FFF2-40B4-BE49-F238E27FC236}">
                <a16:creationId xmlns:a16="http://schemas.microsoft.com/office/drawing/2014/main" id="{D24C164E-7191-6F10-7AB7-80088049DF9E}"/>
              </a:ext>
            </a:extLst>
          </p:cNvPr>
          <p:cNvPicPr>
            <a:picLocks noChangeAspect="1"/>
          </p:cNvPicPr>
          <p:nvPr userDrawn="1"/>
        </p:nvPicPr>
        <p:blipFill>
          <a:blip r:embed="rId3"/>
          <a:stretch>
            <a:fillRect/>
          </a:stretch>
        </p:blipFill>
        <p:spPr>
          <a:xfrm>
            <a:off x="418244" y="325077"/>
            <a:ext cx="1825836" cy="919866"/>
          </a:xfrm>
          <a:prstGeom prst="rect">
            <a:avLst/>
          </a:prstGeom>
          <a:ln w="12700">
            <a:miter lim="400000"/>
          </a:ln>
        </p:spPr>
      </p:pic>
      <p:pic>
        <p:nvPicPr>
          <p:cNvPr id="7" name="Net_Standalone_2.png" descr="Net_Standalone_2.png">
            <a:extLst>
              <a:ext uri="{FF2B5EF4-FFF2-40B4-BE49-F238E27FC236}">
                <a16:creationId xmlns:a16="http://schemas.microsoft.com/office/drawing/2014/main" id="{1D1F50C4-0207-269A-D5FC-7EB90D3B80A1}"/>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a:xfrm rot="15385626">
            <a:off x="5614314" y="159679"/>
            <a:ext cx="8179663" cy="61812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70" y="0"/>
                </a:lnTo>
                <a:lnTo>
                  <a:pt x="0" y="16278"/>
                </a:lnTo>
                <a:lnTo>
                  <a:pt x="16659" y="21600"/>
                </a:lnTo>
                <a:lnTo>
                  <a:pt x="17659" y="21600"/>
                </a:lnTo>
                <a:lnTo>
                  <a:pt x="21600" y="0"/>
                </a:lnTo>
                <a:close/>
              </a:path>
            </a:pathLst>
          </a:custGeom>
          <a:ln w="12700">
            <a:miter lim="400000"/>
          </a:ln>
        </p:spPr>
      </p:pic>
      <p:sp>
        <p:nvSpPr>
          <p:cNvPr id="11" name="Text Placeholder 10">
            <a:extLst>
              <a:ext uri="{FF2B5EF4-FFF2-40B4-BE49-F238E27FC236}">
                <a16:creationId xmlns:a16="http://schemas.microsoft.com/office/drawing/2014/main" id="{94552B23-A328-1759-6190-E15399CC149B}"/>
              </a:ext>
            </a:extLst>
          </p:cNvPr>
          <p:cNvSpPr>
            <a:spLocks noGrp="1"/>
          </p:cNvSpPr>
          <p:nvPr>
            <p:ph type="body" sz="quarter" idx="10" hasCustomPrompt="1"/>
          </p:nvPr>
        </p:nvSpPr>
        <p:spPr>
          <a:xfrm>
            <a:off x="921880" y="3808736"/>
            <a:ext cx="6472238" cy="2308225"/>
          </a:xfrm>
          <a:prstGeom prst="rect">
            <a:avLst/>
          </a:prstGeom>
        </p:spPr>
        <p:txBody>
          <a:bodyPr/>
          <a:lstStyle>
            <a:lvl1pPr marL="224896" indent="-224896" algn="l">
              <a:spcBef>
                <a:spcPts val="1750"/>
              </a:spcBef>
              <a:buSzPct val="125000"/>
              <a:buChar char="•"/>
              <a:defRPr sz="3600" b="0">
                <a:latin typeface="Arial"/>
                <a:cs typeface="Arial"/>
                <a:sym typeface="Arial"/>
              </a:defRPr>
            </a:lvl1pPr>
          </a:lstStyle>
          <a:p>
            <a:pPr marL="449791" indent="-449791" algn="l">
              <a:spcBef>
                <a:spcPts val="3500"/>
              </a:spcBef>
              <a:buSzPct val="125000"/>
              <a:buChar char="•"/>
              <a:defRPr sz="3600" b="0">
                <a:latin typeface="Arial"/>
                <a:ea typeface="Arial"/>
                <a:cs typeface="Arial"/>
                <a:sym typeface="Arial"/>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a:t>
            </a:r>
          </a:p>
          <a:p>
            <a:pPr marL="449791" indent="-449791" algn="l">
              <a:spcBef>
                <a:spcPts val="3500"/>
              </a:spcBef>
              <a:buSzPct val="125000"/>
              <a:buChar char="•"/>
              <a:defRPr sz="3600" b="0">
                <a:latin typeface="Arial"/>
                <a:ea typeface="Arial"/>
                <a:cs typeface="Arial"/>
                <a:sym typeface="Arial"/>
              </a:defRPr>
            </a:pPr>
            <a:r>
              <a:rPr lang="en-GB"/>
              <a:t>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marL="449791" indent="-449791" algn="l">
              <a:spcBef>
                <a:spcPts val="3500"/>
              </a:spcBef>
              <a:buSzPct val="125000"/>
              <a:buChar char="•"/>
              <a:defRPr sz="3600" b="0">
                <a:latin typeface="Arial"/>
                <a:ea typeface="Arial"/>
                <a:cs typeface="Arial"/>
                <a:sym typeface="Arial"/>
              </a:defRPr>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a:t>
            </a:r>
          </a:p>
        </p:txBody>
      </p:sp>
      <p:sp>
        <p:nvSpPr>
          <p:cNvPr id="13" name="Text Placeholder 12">
            <a:extLst>
              <a:ext uri="{FF2B5EF4-FFF2-40B4-BE49-F238E27FC236}">
                <a16:creationId xmlns:a16="http://schemas.microsoft.com/office/drawing/2014/main" id="{052A1AA8-FD4E-8519-D8EC-8614924F2468}"/>
              </a:ext>
            </a:extLst>
          </p:cNvPr>
          <p:cNvSpPr>
            <a:spLocks noGrp="1"/>
          </p:cNvSpPr>
          <p:nvPr>
            <p:ph type="body" sz="quarter" idx="11" hasCustomPrompt="1"/>
          </p:nvPr>
        </p:nvSpPr>
        <p:spPr>
          <a:xfrm>
            <a:off x="921881" y="1999540"/>
            <a:ext cx="5241969" cy="1582738"/>
          </a:xfrm>
          <a:prstGeom prst="rect">
            <a:avLst/>
          </a:prstGeom>
        </p:spPr>
        <p:txBody>
          <a:bodyPr/>
          <a:lstStyle>
            <a:lvl1pPr marL="0" indent="0">
              <a:buNone/>
              <a:defRPr sz="3750">
                <a:latin typeface="Arial Black" panose="020B0A040201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da-DK"/>
              <a:t>LOREM IPSUM DOLOR SIT AMET</a:t>
            </a:r>
          </a:p>
          <a:p>
            <a:pPr lvl="0"/>
            <a:endParaRPr lang="en-GB"/>
          </a:p>
        </p:txBody>
      </p:sp>
      <p:sp>
        <p:nvSpPr>
          <p:cNvPr id="14" name="Slide Number Placeholder 13">
            <a:extLst>
              <a:ext uri="{FF2B5EF4-FFF2-40B4-BE49-F238E27FC236}">
                <a16:creationId xmlns:a16="http://schemas.microsoft.com/office/drawing/2014/main" id="{8AC1A4E7-E5D0-8BAF-91B7-0C1BE375709A}"/>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131137684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SIT White 4">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E8E6D12D-3DA6-C5C3-ACC9-6E9FEFF0B8F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rot="14160000">
            <a:off x="5334960" y="-558660"/>
            <a:ext cx="9518155" cy="6181191"/>
          </a:xfrm>
          <a:custGeom>
            <a:avLst/>
            <a:gdLst/>
            <a:ahLst/>
            <a:cxnLst>
              <a:cxn ang="0">
                <a:pos x="wd2" y="hd2"/>
              </a:cxn>
              <a:cxn ang="5400000">
                <a:pos x="wd2" y="hd2"/>
              </a:cxn>
              <a:cxn ang="10800000">
                <a:pos x="wd2" y="hd2"/>
              </a:cxn>
              <a:cxn ang="16200000">
                <a:pos x="wd2" y="hd2"/>
              </a:cxn>
            </a:cxnLst>
            <a:rect l="0" t="0" r="r" b="b"/>
            <a:pathLst>
              <a:path w="21600" h="21600" extrusionOk="0">
                <a:moveTo>
                  <a:pt x="19706" y="0"/>
                </a:moveTo>
                <a:lnTo>
                  <a:pt x="3689" y="0"/>
                </a:lnTo>
                <a:lnTo>
                  <a:pt x="0" y="8421"/>
                </a:lnTo>
                <a:lnTo>
                  <a:pt x="12688" y="21600"/>
                </a:lnTo>
                <a:lnTo>
                  <a:pt x="13000" y="21600"/>
                </a:lnTo>
                <a:lnTo>
                  <a:pt x="21600" y="1967"/>
                </a:lnTo>
                <a:lnTo>
                  <a:pt x="19706" y="0"/>
                </a:lnTo>
                <a:close/>
              </a:path>
            </a:pathLst>
          </a:custGeom>
          <a:ln w="12700">
            <a:miter lim="400000"/>
          </a:ln>
        </p:spPr>
      </p:pic>
      <p:pic>
        <p:nvPicPr>
          <p:cNvPr id="4" name="Crisps_2.png" descr="Crisps_2.png">
            <a:extLst>
              <a:ext uri="{FF2B5EF4-FFF2-40B4-BE49-F238E27FC236}">
                <a16:creationId xmlns:a16="http://schemas.microsoft.com/office/drawing/2014/main" id="{6A78E75E-21C7-8E31-4340-F7C2441265A9}"/>
              </a:ext>
            </a:extLst>
          </p:cNvPr>
          <p:cNvPicPr>
            <a:picLocks noChangeAspect="1"/>
          </p:cNvPicPr>
          <p:nvPr userDrawn="1"/>
        </p:nvPicPr>
        <p:blipFill>
          <a:blip r:embed="rId3">
            <a:extLst>
              <a:ext uri="{28A0092B-C50C-407E-A947-70E740481C1C}">
                <a14:useLocalDpi xmlns:a14="http://schemas.microsoft.com/office/drawing/2010/main"/>
              </a:ext>
            </a:extLst>
          </a:blip>
          <a:srcRect r="1676" b="7398"/>
          <a:stretch>
            <a:fillRect/>
          </a:stretch>
        </p:blipFill>
        <p:spPr>
          <a:xfrm rot="20232063">
            <a:off x="5475725" y="125710"/>
            <a:ext cx="8017422" cy="7550870"/>
          </a:xfrm>
          <a:custGeom>
            <a:avLst/>
            <a:gdLst/>
            <a:ahLst/>
            <a:cxnLst>
              <a:cxn ang="0">
                <a:pos x="wd2" y="hd2"/>
              </a:cxn>
              <a:cxn ang="5400000">
                <a:pos x="wd2" y="hd2"/>
              </a:cxn>
              <a:cxn ang="10800000">
                <a:pos x="wd2" y="hd2"/>
              </a:cxn>
              <a:cxn ang="16200000">
                <a:pos x="wd2" y="hd2"/>
              </a:cxn>
            </a:cxnLst>
            <a:rect l="0" t="0" r="r" b="b"/>
            <a:pathLst>
              <a:path w="21600" h="21600" extrusionOk="0">
                <a:moveTo>
                  <a:pt x="13725" y="0"/>
                </a:moveTo>
                <a:lnTo>
                  <a:pt x="2949" y="0"/>
                </a:lnTo>
                <a:lnTo>
                  <a:pt x="0" y="7449"/>
                </a:lnTo>
                <a:lnTo>
                  <a:pt x="0" y="15155"/>
                </a:lnTo>
                <a:lnTo>
                  <a:pt x="14440" y="21600"/>
                </a:lnTo>
                <a:lnTo>
                  <a:pt x="21600" y="3515"/>
                </a:lnTo>
                <a:lnTo>
                  <a:pt x="13725" y="0"/>
                </a:lnTo>
                <a:close/>
              </a:path>
            </a:pathLst>
          </a:custGeom>
          <a:ln w="12700">
            <a:miter lim="400000"/>
          </a:ln>
        </p:spPr>
      </p:pic>
      <p:pic>
        <p:nvPicPr>
          <p:cNvPr id="5" name="DSTI_Black_Digital-01.png" descr="DSTI_Black_Digital-01.png">
            <a:extLst>
              <a:ext uri="{FF2B5EF4-FFF2-40B4-BE49-F238E27FC236}">
                <a16:creationId xmlns:a16="http://schemas.microsoft.com/office/drawing/2014/main" id="{EA9499EA-2F99-8C4A-F342-5A38795111C0}"/>
              </a:ext>
            </a:extLst>
          </p:cNvPr>
          <p:cNvPicPr>
            <a:picLocks noChangeAspect="1"/>
          </p:cNvPicPr>
          <p:nvPr userDrawn="1"/>
        </p:nvPicPr>
        <p:blipFill>
          <a:blip r:embed="rId4"/>
          <a:stretch>
            <a:fillRect/>
          </a:stretch>
        </p:blipFill>
        <p:spPr>
          <a:xfrm>
            <a:off x="418244" y="325077"/>
            <a:ext cx="1825836" cy="919866"/>
          </a:xfrm>
          <a:prstGeom prst="rect">
            <a:avLst/>
          </a:prstGeom>
          <a:ln w="12700">
            <a:miter lim="400000"/>
          </a:ln>
        </p:spPr>
      </p:pic>
      <p:sp>
        <p:nvSpPr>
          <p:cNvPr id="9" name="Text Placeholder 8">
            <a:extLst>
              <a:ext uri="{FF2B5EF4-FFF2-40B4-BE49-F238E27FC236}">
                <a16:creationId xmlns:a16="http://schemas.microsoft.com/office/drawing/2014/main" id="{A26AAB64-808C-C7C3-3120-9661D5222937}"/>
              </a:ext>
            </a:extLst>
          </p:cNvPr>
          <p:cNvSpPr>
            <a:spLocks noGrp="1"/>
          </p:cNvSpPr>
          <p:nvPr>
            <p:ph type="body" sz="quarter" idx="10" hasCustomPrompt="1"/>
          </p:nvPr>
        </p:nvSpPr>
        <p:spPr>
          <a:xfrm>
            <a:off x="6691838" y="3565592"/>
            <a:ext cx="5185569" cy="2069307"/>
          </a:xfrm>
          <a:prstGeom prst="rect">
            <a:avLst/>
          </a:prstGeom>
        </p:spPr>
        <p:txBody>
          <a:bodyPr/>
          <a:lstStyle>
            <a:lvl1pPr marL="0" indent="0">
              <a:buNone/>
              <a:defRPr sz="2000" b="1">
                <a:latin typeface="+mj-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a:t>
            </a:r>
          </a:p>
          <a:p>
            <a:pPr lvl="0"/>
            <a:endParaRPr lang="en-GB"/>
          </a:p>
        </p:txBody>
      </p:sp>
      <p:sp>
        <p:nvSpPr>
          <p:cNvPr id="16" name="Text Placeholder 15">
            <a:extLst>
              <a:ext uri="{FF2B5EF4-FFF2-40B4-BE49-F238E27FC236}">
                <a16:creationId xmlns:a16="http://schemas.microsoft.com/office/drawing/2014/main" id="{4F6F824E-6B84-CD92-1717-85A76267A42D}"/>
              </a:ext>
            </a:extLst>
          </p:cNvPr>
          <p:cNvSpPr>
            <a:spLocks noGrp="1"/>
          </p:cNvSpPr>
          <p:nvPr>
            <p:ph type="body" sz="quarter" idx="11" hasCustomPrompt="1"/>
          </p:nvPr>
        </p:nvSpPr>
        <p:spPr>
          <a:xfrm>
            <a:off x="418245" y="2442599"/>
            <a:ext cx="5185569" cy="1972803"/>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7900" b="0" cap="all">
                <a:solidFill>
                  <a:srgbClr val="6006A1"/>
                </a:solidFill>
                <a:latin typeface="Arial Black"/>
                <a:ea typeface="Arial Black"/>
                <a:cs typeface="Arial Black"/>
                <a:sym typeface="Arial Black"/>
              </a:defRPr>
            </a:pPr>
            <a:r>
              <a:rPr kumimoji="0" lang="en-GB" sz="3950" b="0" i="0" u="none" strike="noStrike" kern="0" cap="all" spc="0" normalizeH="0" baseline="0" noProof="0">
                <a:ln>
                  <a:noFill/>
                </a:ln>
                <a:solidFill>
                  <a:srgbClr val="6006A1"/>
                </a:solidFill>
                <a:effectLst/>
                <a:uLnTx/>
                <a:uFillTx/>
                <a:latin typeface="Arial Black"/>
                <a:sym typeface="Arial Black"/>
              </a:rPr>
              <a:t>Dolor sit </a:t>
            </a:r>
            <a:r>
              <a:rPr kumimoji="0" lang="en-GB" sz="3950" b="0" i="0" u="none" strike="noStrike" kern="0" cap="all" spc="0" normalizeH="0" baseline="0" noProof="0" err="1">
                <a:ln>
                  <a:noFill/>
                </a:ln>
                <a:solidFill>
                  <a:srgbClr val="6006A1"/>
                </a:solidFill>
                <a:effectLst/>
                <a:uLnTx/>
                <a:uFillTx/>
                <a:latin typeface="Arial Black"/>
                <a:sym typeface="Arial Black"/>
              </a:rPr>
              <a:t>amet</a:t>
            </a:r>
            <a:r>
              <a:rPr kumimoji="0" lang="en-GB" sz="3950" b="0" i="0" u="none" strike="noStrike" kern="0" cap="all" spc="0" normalizeH="0" baseline="0" noProof="0">
                <a:ln>
                  <a:noFill/>
                </a:ln>
                <a:solidFill>
                  <a:srgbClr val="6006A1"/>
                </a:solidFill>
                <a:effectLst/>
                <a:uLnTx/>
                <a:uFillTx/>
                <a:latin typeface="Arial Black"/>
                <a:sym typeface="Arial Black"/>
              </a:rPr>
              <a:t>, </a:t>
            </a:r>
            <a:r>
              <a:rPr kumimoji="0" lang="en-GB" sz="3950" b="0" i="0" u="none" strike="noStrike" kern="0" cap="all" spc="0" normalizeH="0" baseline="0" noProof="0" err="1">
                <a:ln>
                  <a:noFill/>
                </a:ln>
                <a:solidFill>
                  <a:srgbClr val="6006A1"/>
                </a:solidFill>
                <a:effectLst/>
                <a:uLnTx/>
                <a:uFillTx/>
                <a:latin typeface="Arial Black"/>
                <a:sym typeface="Arial Black"/>
              </a:rPr>
              <a:t>consectetur</a:t>
            </a:r>
            <a:br>
              <a:rPr kumimoji="0" lang="en-GB" sz="3950" b="0" i="0" u="none" strike="noStrike" kern="0" cap="all" spc="0" normalizeH="0" baseline="0" noProof="0">
                <a:ln>
                  <a:noFill/>
                </a:ln>
                <a:solidFill>
                  <a:srgbClr val="6006A1"/>
                </a:solidFill>
                <a:effectLst/>
                <a:uLnTx/>
                <a:uFillTx/>
                <a:latin typeface="Arial Black"/>
                <a:sym typeface="Arial Black"/>
              </a:rPr>
            </a:br>
            <a:r>
              <a:rPr kumimoji="0" lang="en-GB" sz="3950" b="0" i="0" u="none" strike="noStrike" kern="0" cap="all" spc="0" normalizeH="0" baseline="0" noProof="0" err="1">
                <a:ln>
                  <a:noFill/>
                </a:ln>
                <a:solidFill>
                  <a:srgbClr val="6006A1"/>
                </a:solidFill>
                <a:effectLst/>
                <a:uLnTx/>
                <a:uFillTx/>
                <a:latin typeface="Arial Black"/>
                <a:sym typeface="Arial Black"/>
              </a:rPr>
              <a:t>adipiscing</a:t>
            </a:r>
            <a:r>
              <a:rPr kumimoji="0" lang="en-GB" sz="3950" b="0" i="0" u="none" strike="noStrike" kern="0" cap="all" spc="0" normalizeH="0" baseline="0" noProof="0">
                <a:ln>
                  <a:noFill/>
                </a:ln>
                <a:solidFill>
                  <a:srgbClr val="6006A1"/>
                </a:solidFill>
                <a:effectLst/>
                <a:uLnTx/>
                <a:uFillTx/>
                <a:latin typeface="Arial Black"/>
                <a:sym typeface="Arial Black"/>
              </a:rPr>
              <a:t> </a:t>
            </a:r>
            <a:r>
              <a:rPr kumimoji="0" lang="en-GB" sz="3950" b="0" i="0" u="none" strike="noStrike" kern="0" cap="all" spc="0" normalizeH="0" baseline="0" noProof="0" err="1">
                <a:ln>
                  <a:noFill/>
                </a:ln>
                <a:solidFill>
                  <a:srgbClr val="6006A1"/>
                </a:solidFill>
                <a:effectLst/>
                <a:uLnTx/>
                <a:uFillTx/>
                <a:latin typeface="Arial Black"/>
                <a:sym typeface="Arial Black"/>
              </a:rPr>
              <a:t>elit</a:t>
            </a:r>
            <a:r>
              <a:rPr kumimoji="0" lang="en-GB" sz="3950" b="0" i="0" u="none" strike="noStrike" kern="0" cap="all" spc="0" normalizeH="0" baseline="0" noProof="0">
                <a:ln>
                  <a:noFill/>
                </a:ln>
                <a:solidFill>
                  <a:srgbClr val="6006A1"/>
                </a:solidFill>
                <a:effectLst/>
                <a:uLnTx/>
                <a:uFillTx/>
                <a:latin typeface="Arial Black"/>
                <a:sym typeface="Arial Black"/>
              </a:rPr>
              <a:t> </a:t>
            </a:r>
            <a:r>
              <a:rPr kumimoji="0" lang="en-GB" sz="3950" b="0" i="0" u="none" strike="noStrike" kern="0" cap="all" spc="0" normalizeH="0" baseline="0" noProof="0" err="1">
                <a:ln>
                  <a:noFill/>
                </a:ln>
                <a:solidFill>
                  <a:srgbClr val="6006A1"/>
                </a:solidFill>
                <a:effectLst/>
                <a:uLnTx/>
                <a:uFillTx/>
                <a:latin typeface="Arial Black"/>
                <a:sym typeface="Arial Black"/>
              </a:rPr>
              <a:t>sed</a:t>
            </a:r>
            <a:r>
              <a:rPr kumimoji="0" lang="en-GB" sz="3950" b="0" i="0" u="none" strike="noStrike" kern="0" cap="all" spc="0" normalizeH="0" baseline="0" noProof="0">
                <a:ln>
                  <a:noFill/>
                </a:ln>
                <a:solidFill>
                  <a:srgbClr val="6006A1"/>
                </a:solidFill>
                <a:effectLst/>
                <a:uLnTx/>
                <a:uFillTx/>
                <a:latin typeface="Arial Black"/>
                <a:sym typeface="Arial Black"/>
              </a:rPr>
              <a:t> do </a:t>
            </a:r>
            <a:r>
              <a:rPr kumimoji="0" lang="en-GB" sz="3950" b="0" i="0" u="none" strike="noStrike" kern="0" cap="all" spc="0" normalizeH="0" baseline="0" noProof="0" err="1">
                <a:ln>
                  <a:noFill/>
                </a:ln>
                <a:solidFill>
                  <a:srgbClr val="6006A1"/>
                </a:solidFill>
                <a:effectLst/>
                <a:uLnTx/>
                <a:uFillTx/>
                <a:latin typeface="Arial Black"/>
                <a:sym typeface="Arial Black"/>
              </a:rPr>
              <a:t>eiusmod</a:t>
            </a:r>
            <a:endParaRPr kumimoji="0" lang="en-GB" sz="3950" b="0" i="0" u="none" strike="noStrike" kern="0" cap="all" spc="0" normalizeH="0" baseline="0" noProof="0">
              <a:ln>
                <a:noFill/>
              </a:ln>
              <a:solidFill>
                <a:srgbClr val="6006A1"/>
              </a:solidFill>
              <a:effectLst/>
              <a:uLnTx/>
              <a:uFillTx/>
              <a:latin typeface="Arial Black"/>
              <a:sym typeface="Arial Black"/>
            </a:endParaRPr>
          </a:p>
          <a:p>
            <a:pPr lvl="0"/>
            <a:endParaRPr lang="en-GB"/>
          </a:p>
        </p:txBody>
      </p:sp>
      <p:sp>
        <p:nvSpPr>
          <p:cNvPr id="17" name="Slide Number Placeholder 16">
            <a:extLst>
              <a:ext uri="{FF2B5EF4-FFF2-40B4-BE49-F238E27FC236}">
                <a16:creationId xmlns:a16="http://schemas.microsoft.com/office/drawing/2014/main" id="{ECC6913D-3F8E-DA24-23D4-DD13EC8FC4D3}"/>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280750219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SIT White 5">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8DA867B1-9549-D3FE-87FA-280E9698C7B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14160000">
            <a:off x="-3196197" y="2176225"/>
            <a:ext cx="8821962" cy="4649992"/>
          </a:xfrm>
          <a:custGeom>
            <a:avLst/>
            <a:gdLst/>
            <a:ahLst/>
            <a:cxnLst>
              <a:cxn ang="0">
                <a:pos x="wd2" y="hd2"/>
              </a:cxn>
              <a:cxn ang="5400000">
                <a:pos x="wd2" y="hd2"/>
              </a:cxn>
              <a:cxn ang="10800000">
                <a:pos x="wd2" y="hd2"/>
              </a:cxn>
              <a:cxn ang="16200000">
                <a:pos x="wd2" y="hd2"/>
              </a:cxn>
            </a:cxnLst>
            <a:rect l="0" t="0" r="r" b="b"/>
            <a:pathLst>
              <a:path w="21600" h="21600" extrusionOk="0">
                <a:moveTo>
                  <a:pt x="7679" y="0"/>
                </a:moveTo>
                <a:lnTo>
                  <a:pt x="0" y="21599"/>
                </a:lnTo>
                <a:lnTo>
                  <a:pt x="20254" y="21600"/>
                </a:lnTo>
                <a:lnTo>
                  <a:pt x="21600" y="17814"/>
                </a:lnTo>
                <a:lnTo>
                  <a:pt x="7679" y="0"/>
                </a:lnTo>
                <a:close/>
              </a:path>
            </a:pathLst>
          </a:custGeom>
          <a:ln w="12700">
            <a:miter lim="400000"/>
          </a:ln>
        </p:spPr>
      </p:pic>
      <p:pic>
        <p:nvPicPr>
          <p:cNvPr id="4" name="Crisps_2.png" descr="Crisps_2.png">
            <a:extLst>
              <a:ext uri="{FF2B5EF4-FFF2-40B4-BE49-F238E27FC236}">
                <a16:creationId xmlns:a16="http://schemas.microsoft.com/office/drawing/2014/main" id="{C01D528E-0686-E244-90D7-E5EC77A65D2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rcRect r="11960" b="2850"/>
          <a:stretch>
            <a:fillRect/>
          </a:stretch>
        </p:blipFill>
        <p:spPr>
          <a:xfrm rot="4430588" flipH="1">
            <a:off x="-619202" y="-1084308"/>
            <a:ext cx="7178858" cy="7921661"/>
          </a:xfrm>
          <a:custGeom>
            <a:avLst/>
            <a:gdLst/>
            <a:ahLst/>
            <a:cxnLst>
              <a:cxn ang="0">
                <a:pos x="wd2" y="hd2"/>
              </a:cxn>
              <a:cxn ang="5400000">
                <a:pos x="wd2" y="hd2"/>
              </a:cxn>
              <a:cxn ang="10800000">
                <a:pos x="wd2" y="hd2"/>
              </a:cxn>
              <a:cxn ang="16200000">
                <a:pos x="wd2" y="hd2"/>
              </a:cxn>
            </a:cxnLst>
            <a:rect l="0" t="0" r="r" b="b"/>
            <a:pathLst>
              <a:path w="21600" h="21600" extrusionOk="0">
                <a:moveTo>
                  <a:pt x="1780" y="21600"/>
                </a:moveTo>
                <a:lnTo>
                  <a:pt x="21600" y="16396"/>
                </a:lnTo>
                <a:lnTo>
                  <a:pt x="16358" y="0"/>
                </a:lnTo>
                <a:lnTo>
                  <a:pt x="9898" y="0"/>
                </a:lnTo>
                <a:lnTo>
                  <a:pt x="0" y="2599"/>
                </a:lnTo>
                <a:lnTo>
                  <a:pt x="0" y="16031"/>
                </a:lnTo>
                <a:lnTo>
                  <a:pt x="1780" y="21600"/>
                </a:lnTo>
                <a:close/>
              </a:path>
            </a:pathLst>
          </a:custGeom>
          <a:ln w="12700">
            <a:miter lim="400000"/>
          </a:ln>
        </p:spPr>
      </p:pic>
      <p:pic>
        <p:nvPicPr>
          <p:cNvPr id="7" name="DSTI_Black_Digital-01.png" descr="DSTI_Black_Digital-01.png">
            <a:extLst>
              <a:ext uri="{FF2B5EF4-FFF2-40B4-BE49-F238E27FC236}">
                <a16:creationId xmlns:a16="http://schemas.microsoft.com/office/drawing/2014/main" id="{CF4D56CC-6281-B2A1-497E-4690AE975395}"/>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18244" y="325077"/>
            <a:ext cx="1825836" cy="919866"/>
          </a:xfrm>
          <a:prstGeom prst="rect">
            <a:avLst/>
          </a:prstGeom>
          <a:ln w="12700">
            <a:miter lim="400000"/>
          </a:ln>
        </p:spPr>
      </p:pic>
      <p:sp>
        <p:nvSpPr>
          <p:cNvPr id="9" name="Text Placeholder 8">
            <a:extLst>
              <a:ext uri="{FF2B5EF4-FFF2-40B4-BE49-F238E27FC236}">
                <a16:creationId xmlns:a16="http://schemas.microsoft.com/office/drawing/2014/main" id="{AA46ECB1-2D4E-35DA-0751-BCA36C277250}"/>
              </a:ext>
            </a:extLst>
          </p:cNvPr>
          <p:cNvSpPr>
            <a:spLocks noGrp="1"/>
          </p:cNvSpPr>
          <p:nvPr>
            <p:ph type="body" sz="quarter" idx="10" hasCustomPrompt="1"/>
          </p:nvPr>
        </p:nvSpPr>
        <p:spPr>
          <a:xfrm>
            <a:off x="418244" y="2369289"/>
            <a:ext cx="5270500" cy="1966360"/>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7900" b="0" cap="all">
                <a:latin typeface="Arial Black"/>
                <a:ea typeface="Arial Black"/>
                <a:cs typeface="Arial Black"/>
                <a:sym typeface="Arial Black"/>
              </a:defRPr>
            </a:pPr>
            <a:r>
              <a:rPr kumimoji="0" lang="en-GB" sz="3950" b="0" i="0" u="none" strike="noStrike" kern="0" cap="all" spc="0" normalizeH="0" baseline="0" noProof="0">
                <a:ln>
                  <a:noFill/>
                </a:ln>
                <a:solidFill>
                  <a:srgbClr val="000000"/>
                </a:solidFill>
                <a:effectLst/>
                <a:uLnTx/>
                <a:uFillTx/>
                <a:latin typeface="Arial Black"/>
                <a:sym typeface="Arial Black"/>
              </a:rPr>
              <a:t>Dolor sit </a:t>
            </a:r>
            <a:r>
              <a:rPr kumimoji="0" lang="en-GB" sz="3950" b="0" i="0" u="none" strike="noStrike" kern="0" cap="all" spc="0" normalizeH="0" baseline="0" noProof="0" err="1">
                <a:ln>
                  <a:noFill/>
                </a:ln>
                <a:solidFill>
                  <a:srgbClr val="000000"/>
                </a:solidFill>
                <a:effectLst/>
                <a:uLnTx/>
                <a:uFillTx/>
                <a:latin typeface="Arial Black"/>
                <a:sym typeface="Arial Black"/>
              </a:rPr>
              <a:t>amet</a:t>
            </a:r>
            <a:r>
              <a:rPr kumimoji="0" lang="en-GB" sz="3950" b="0" i="0" u="none" strike="noStrike" kern="0" cap="all" spc="0" normalizeH="0" baseline="0" noProof="0">
                <a:ln>
                  <a:noFill/>
                </a:ln>
                <a:solidFill>
                  <a:srgbClr val="000000"/>
                </a:solidFill>
                <a:effectLst/>
                <a:uLnTx/>
                <a:uFillTx/>
                <a:latin typeface="Arial Black"/>
                <a:sym typeface="Arial Black"/>
              </a:rPr>
              <a:t>, </a:t>
            </a:r>
            <a:r>
              <a:rPr kumimoji="0" lang="en-GB" sz="3950" b="0" i="0" u="none" strike="noStrike" kern="0" cap="all" spc="0" normalizeH="0" baseline="0" noProof="0" err="1">
                <a:ln>
                  <a:noFill/>
                </a:ln>
                <a:solidFill>
                  <a:srgbClr val="000000"/>
                </a:solidFill>
                <a:effectLst/>
                <a:uLnTx/>
                <a:uFillTx/>
                <a:latin typeface="Arial Black"/>
                <a:sym typeface="Arial Black"/>
              </a:rPr>
              <a:t>consectetur</a:t>
            </a:r>
            <a:br>
              <a:rPr kumimoji="0" lang="en-GB" sz="3950" b="0" i="0" u="none" strike="noStrike" kern="0" cap="all" spc="0" normalizeH="0" baseline="0" noProof="0">
                <a:ln>
                  <a:noFill/>
                </a:ln>
                <a:solidFill>
                  <a:srgbClr val="000000"/>
                </a:solidFill>
                <a:effectLst/>
                <a:uLnTx/>
                <a:uFillTx/>
                <a:latin typeface="Arial Black"/>
                <a:sym typeface="Arial Black"/>
              </a:rPr>
            </a:br>
            <a:r>
              <a:rPr kumimoji="0" lang="en-GB" sz="3950" b="0" i="0" u="none" strike="noStrike" kern="0" cap="all" spc="0" normalizeH="0" baseline="0" noProof="0" err="1">
                <a:ln>
                  <a:noFill/>
                </a:ln>
                <a:solidFill>
                  <a:srgbClr val="000000"/>
                </a:solidFill>
                <a:effectLst/>
                <a:uLnTx/>
                <a:uFillTx/>
                <a:latin typeface="Arial Black"/>
                <a:sym typeface="Arial Black"/>
              </a:rPr>
              <a:t>adipiscing</a:t>
            </a:r>
            <a:r>
              <a:rPr kumimoji="0" lang="en-GB" sz="3950" b="0" i="0" u="none" strike="noStrike" kern="0" cap="all" spc="0" normalizeH="0" baseline="0" noProof="0">
                <a:ln>
                  <a:noFill/>
                </a:ln>
                <a:solidFill>
                  <a:srgbClr val="000000"/>
                </a:solidFill>
                <a:effectLst/>
                <a:uLnTx/>
                <a:uFillTx/>
                <a:latin typeface="Arial Black"/>
                <a:sym typeface="Arial Black"/>
              </a:rPr>
              <a:t> </a:t>
            </a:r>
            <a:r>
              <a:rPr kumimoji="0" lang="en-GB" sz="3950" b="0" i="0" u="none" strike="noStrike" kern="0" cap="all" spc="0" normalizeH="0" baseline="0" noProof="0" err="1">
                <a:ln>
                  <a:noFill/>
                </a:ln>
                <a:solidFill>
                  <a:srgbClr val="000000"/>
                </a:solidFill>
                <a:effectLst/>
                <a:uLnTx/>
                <a:uFillTx/>
                <a:latin typeface="Arial Black"/>
                <a:sym typeface="Arial Black"/>
              </a:rPr>
              <a:t>elit</a:t>
            </a:r>
            <a:r>
              <a:rPr kumimoji="0" lang="en-GB" sz="3950" b="0" i="0" u="none" strike="noStrike" kern="0" cap="all" spc="0" normalizeH="0" baseline="0" noProof="0">
                <a:ln>
                  <a:noFill/>
                </a:ln>
                <a:solidFill>
                  <a:srgbClr val="000000"/>
                </a:solidFill>
                <a:effectLst/>
                <a:uLnTx/>
                <a:uFillTx/>
                <a:latin typeface="Arial Black"/>
                <a:sym typeface="Arial Black"/>
              </a:rPr>
              <a:t> </a:t>
            </a:r>
            <a:r>
              <a:rPr kumimoji="0" lang="en-GB" sz="3950" b="0" i="0" u="none" strike="noStrike" kern="0" cap="all" spc="0" normalizeH="0" baseline="0" noProof="0" err="1">
                <a:ln>
                  <a:noFill/>
                </a:ln>
                <a:solidFill>
                  <a:srgbClr val="000000"/>
                </a:solidFill>
                <a:effectLst/>
                <a:uLnTx/>
                <a:uFillTx/>
                <a:latin typeface="Arial Black"/>
                <a:sym typeface="Arial Black"/>
              </a:rPr>
              <a:t>sed</a:t>
            </a:r>
            <a:r>
              <a:rPr kumimoji="0" lang="en-GB" sz="3950" b="0" i="0" u="none" strike="noStrike" kern="0" cap="all" spc="0" normalizeH="0" baseline="0" noProof="0">
                <a:ln>
                  <a:noFill/>
                </a:ln>
                <a:solidFill>
                  <a:srgbClr val="000000"/>
                </a:solidFill>
                <a:effectLst/>
                <a:uLnTx/>
                <a:uFillTx/>
                <a:latin typeface="Arial Black"/>
                <a:sym typeface="Arial Black"/>
              </a:rPr>
              <a:t> do </a:t>
            </a:r>
            <a:r>
              <a:rPr kumimoji="0" lang="en-GB" sz="3950" b="0" i="0" u="none" strike="noStrike" kern="0" cap="all" spc="0" normalizeH="0" baseline="0" noProof="0" err="1">
                <a:ln>
                  <a:noFill/>
                </a:ln>
                <a:solidFill>
                  <a:srgbClr val="000000"/>
                </a:solidFill>
                <a:effectLst/>
                <a:uLnTx/>
                <a:uFillTx/>
                <a:latin typeface="Arial Black"/>
                <a:sym typeface="Arial Black"/>
              </a:rPr>
              <a:t>eiusmod</a:t>
            </a:r>
            <a:endParaRPr kumimoji="0" lang="en-GB" sz="3950" b="0" i="0" u="none" strike="noStrike" kern="0" cap="all" spc="0" normalizeH="0" baseline="0" noProof="0">
              <a:ln>
                <a:noFill/>
              </a:ln>
              <a:solidFill>
                <a:srgbClr val="000000"/>
              </a:solidFill>
              <a:effectLst/>
              <a:uLnTx/>
              <a:uFillTx/>
              <a:latin typeface="Arial Black"/>
              <a:sym typeface="Arial Black"/>
            </a:endParaRPr>
          </a:p>
        </p:txBody>
      </p:sp>
      <p:sp>
        <p:nvSpPr>
          <p:cNvPr id="11" name="Text Placeholder 10">
            <a:extLst>
              <a:ext uri="{FF2B5EF4-FFF2-40B4-BE49-F238E27FC236}">
                <a16:creationId xmlns:a16="http://schemas.microsoft.com/office/drawing/2014/main" id="{799DEF13-EF62-A466-B8C0-DA881D1D13E0}"/>
              </a:ext>
            </a:extLst>
          </p:cNvPr>
          <p:cNvSpPr>
            <a:spLocks noGrp="1"/>
          </p:cNvSpPr>
          <p:nvPr>
            <p:ph type="body" sz="quarter" idx="11" hasCustomPrompt="1"/>
          </p:nvPr>
        </p:nvSpPr>
        <p:spPr>
          <a:xfrm>
            <a:off x="7206371" y="1244943"/>
            <a:ext cx="4223630" cy="3946525"/>
          </a:xfrm>
          <a:prstGeom prst="rect">
            <a:avLst/>
          </a:prstGeom>
        </p:spPr>
        <p:txBody>
          <a:bodyPr/>
          <a:lstStyle>
            <a:lvl1pPr marL="0" indent="0">
              <a:buNone/>
              <a:defRPr sz="225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a:p>
            <a:pPr lvl="0"/>
            <a:endParaRPr lang="en-GB"/>
          </a:p>
        </p:txBody>
      </p:sp>
      <p:sp>
        <p:nvSpPr>
          <p:cNvPr id="12" name="Slide Number Placeholder 11">
            <a:extLst>
              <a:ext uri="{FF2B5EF4-FFF2-40B4-BE49-F238E27FC236}">
                <a16:creationId xmlns:a16="http://schemas.microsoft.com/office/drawing/2014/main" id="{E5C9A6F3-5700-A4C7-4F80-CC97BD200A5E}"/>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29057168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BEAE9ECC-3525-D20E-A0EF-AF9E5D3AD9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latin typeface="Arial Black" panose="020B0A04020102020204" pitchFamily="34" charset="0"/>
              </a:defRPr>
            </a:lvl1pPr>
          </a:lstStyle>
          <a:p>
            <a:fld id="{8F7E9438-18F9-46BA-95FA-E23A9B4276B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7"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8" r:id="rId15"/>
  </p:sldLayoutIdLst>
  <p:transition spd="med"/>
  <p:hf hdr="0" ftr="0" dt="0"/>
  <p:txStyles>
    <p:titleStyle>
      <a:lvl1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2286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4572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6858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9144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11430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13716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16002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18288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11430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13716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16002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18288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hyperlink" Target="mailto:osa.engagement@dsit.gov.uk" TargetMode="External"/><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gov.uk/government/consultations/growing-up-in-the-online-world-a-national-consultation" TargetMode="External"/><Relationship Id="rId7" Type="http://schemas.openxmlformats.org/officeDocument/2006/relationships/hyperlink" Target="https://www.instagram.com/scitechgovuk" TargetMode="External"/><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hyperlink" Target="https://www.facebook.com/SciTechgovuk/" TargetMode="External"/><Relationship Id="rId5" Type="http://schemas.openxmlformats.org/officeDocument/2006/relationships/hyperlink" Target="https://www.linkedin.com/company/scitechgovuk/posts/" TargetMode="External"/><Relationship Id="rId4" Type="http://schemas.openxmlformats.org/officeDocument/2006/relationships/hyperlink" Target="https://x.com/scitechgovu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hyperlink" Target="mailto:osa.engagement@dsit.gov.uk"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bbc.co.uk/newsround/articles/c8x92z08ev1o" TargetMode="External"/><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www.gov.uk/government/consultations/growing-up-in-the-online-world-a-national-consultation" TargetMode="External"/><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s://www.gov.uk/government/consultations/growing-up-in-the-online-world-a-national-consultation" TargetMode="External"/><Relationship Id="rId2" Type="http://schemas.openxmlformats.org/officeDocument/2006/relationships/image" Target="../media/image8.pn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hyperlink" Target="https://www.gov.uk/government/collections/online-safety-ac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gov.uk/government/consultations/growing-up-in-the-online-world-a-national-consultation" TargetMode="External"/><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s://www.gov.uk/government/consultations/growing-up-in-the-online-world-a-national-consultation" TargetMode="External"/><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gov.uk/government/consultations/growing-up-in-the-online-world-a-national-consultation" TargetMode="External"/><Relationship Id="rId7" Type="http://schemas.openxmlformats.org/officeDocument/2006/relationships/hyperlink" Target="https://kidsonlinesafety.campaign.gov.uk/online-content/" TargetMode="External"/><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hyperlink" Target="https://www.gov.uk/kidsonlinesafety" TargetMode="External"/><Relationship Id="rId5" Type="http://schemas.openxmlformats.org/officeDocument/2006/relationships/hyperlink" Target="https://survey.savanta.com/?id=a957374a58Sa03ba4b9&amp;lng=en-G" TargetMode="External"/><Relationship Id="rId4" Type="http://schemas.openxmlformats.org/officeDocument/2006/relationships/hyperlink" Target="https://survey.savanta.com/?id=3194f31681S2a727403&amp;lng=en-GB" TargetMode="Externa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hyperlink" Target="https://www.facebook.com/SciTechgovuk/" TargetMode="External"/><Relationship Id="rId3" Type="http://schemas.openxmlformats.org/officeDocument/2006/relationships/hyperlink" Target="https://www.facebook.com/share/r/1Cd4ZBhtzS/" TargetMode="External"/><Relationship Id="rId7" Type="http://schemas.openxmlformats.org/officeDocument/2006/relationships/hyperlink" Target="https://www.linkedin.com/company/scitechgovuk/posts/" TargetMode="External"/><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hyperlink" Target="https://x.com/scitechgovuk" TargetMode="External"/><Relationship Id="rId11" Type="http://schemas.openxmlformats.org/officeDocument/2006/relationships/image" Target="../media/image3.png"/><Relationship Id="rId5" Type="http://schemas.openxmlformats.org/officeDocument/2006/relationships/hyperlink" Target="https://www.linkedin.com/feed/update/urn:li:activity:7434190540620967936" TargetMode="External"/><Relationship Id="rId10" Type="http://schemas.openxmlformats.org/officeDocument/2006/relationships/hyperlink" Target="https://www.gov.uk/government/consultations/growing-up-in-the-online-world-a-national-consultation" TargetMode="External"/><Relationship Id="rId4" Type="http://schemas.openxmlformats.org/officeDocument/2006/relationships/hyperlink" Target="https://www.instagram.com/p/DVYPT2CjQdM/" TargetMode="External"/><Relationship Id="rId9" Type="http://schemas.openxmlformats.org/officeDocument/2006/relationships/hyperlink" Target="https://www.instagram.com/scitechgovuk"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dropbox.com/scl/fi/9ll5j0yrgw38kn3ky8r48/CUT-DOWN-3.mp4?rlkey=vuhxtrbio38nar5xs3g7m8dcv&amp;e=2&amp;st=dxcai3g1&amp;dl=0" TargetMode="External"/><Relationship Id="rId3" Type="http://schemas.openxmlformats.org/officeDocument/2006/relationships/image" Target="../media/image8.png"/><Relationship Id="rId7" Type="http://schemas.openxmlformats.org/officeDocument/2006/relationships/hyperlink" Target="https://www.dropbox.com/scl/fi/wu1uta4mqg1ulhxk9zru7/CUT-DOWN-2.mp4?rlkey=y1jsnpcggiihot7iv7nvoeg77&amp;e=3&amp;st=b6yu2ywx&amp;dl=0"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https://www.dropbox.com/scl/fi/24aban6iy63vj5tr0cvbn/CUT-DOWN-1.mp4?rlkey=l0wodfhphbcgwbgm44uif7usr&amp;e=2&amp;st=nys43p1d&amp;dl=0" TargetMode="External"/><Relationship Id="rId5" Type="http://schemas.openxmlformats.org/officeDocument/2006/relationships/hyperlink" Target="https://www.dropbox.com/scl/fi/szxsh6ubdb3l9t185xahl/NC-HERO-FINAL.mp4?rlkey=vlzzxn5oftwrb1pwjrj8kta3h&amp;e=2&amp;st=gpkfp7y4&amp;dl=0" TargetMode="External"/><Relationship Id="rId10" Type="http://schemas.openxmlformats.org/officeDocument/2006/relationships/image" Target="../media/image17.png"/><Relationship Id="rId4" Type="http://schemas.openxmlformats.org/officeDocument/2006/relationships/hyperlink" Target="https://www.dropbox.com/scl/fi/tymsgrh3jpuoqnfi35hhw/NationalConversation_1x1_2.png?rlkey=8nuipxl3font32yjla5eliyhj&amp;e=3&amp;st=4o6py2tm&amp;dl=0" TargetMode="Externa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PT_6.png" descr="PPT_6.png"/>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20472001" flipH="1">
            <a:off x="-815428" y="130236"/>
            <a:ext cx="13751647" cy="6388352"/>
          </a:xfrm>
          <a:custGeom>
            <a:avLst/>
            <a:gdLst/>
            <a:ahLst/>
            <a:cxnLst>
              <a:cxn ang="0">
                <a:pos x="wd2" y="hd2"/>
              </a:cxn>
              <a:cxn ang="5400000">
                <a:pos x="wd2" y="hd2"/>
              </a:cxn>
              <a:cxn ang="10800000">
                <a:pos x="wd2" y="hd2"/>
              </a:cxn>
              <a:cxn ang="16200000">
                <a:pos x="wd2" y="hd2"/>
              </a:cxn>
            </a:cxnLst>
            <a:rect l="0" t="0" r="r" b="b"/>
            <a:pathLst>
              <a:path w="21600" h="21600" extrusionOk="0">
                <a:moveTo>
                  <a:pt x="0" y="6840"/>
                </a:moveTo>
                <a:lnTo>
                  <a:pt x="2334" y="21600"/>
                </a:lnTo>
                <a:lnTo>
                  <a:pt x="13285" y="21600"/>
                </a:lnTo>
                <a:lnTo>
                  <a:pt x="21600" y="15506"/>
                </a:lnTo>
                <a:lnTo>
                  <a:pt x="19148" y="0"/>
                </a:lnTo>
                <a:lnTo>
                  <a:pt x="9335" y="0"/>
                </a:lnTo>
                <a:lnTo>
                  <a:pt x="0" y="6840"/>
                </a:lnTo>
                <a:close/>
              </a:path>
            </a:pathLst>
          </a:custGeom>
          <a:ln w="12700">
            <a:miter lim="400000"/>
          </a:ln>
        </p:spPr>
      </p:pic>
      <p:pic>
        <p:nvPicPr>
          <p:cNvPr id="341" name="Image" descr="Image"/>
          <p:cNvPicPr>
            <a:picLocks noChangeAspect="1"/>
          </p:cNvPicPr>
          <p:nvPr/>
        </p:nvPicPr>
        <p:blipFill>
          <a:blip r:embed="rId3"/>
          <a:stretch>
            <a:fillRect/>
          </a:stretch>
        </p:blipFill>
        <p:spPr>
          <a:xfrm>
            <a:off x="1329094" y="-1486236"/>
            <a:ext cx="9726002" cy="9639480"/>
          </a:xfrm>
          <a:prstGeom prst="rect">
            <a:avLst/>
          </a:prstGeom>
          <a:ln w="12700">
            <a:miter lim="400000"/>
          </a:ln>
        </p:spPr>
      </p:pic>
      <p:pic>
        <p:nvPicPr>
          <p:cNvPr id="342" name="DSTI_Black_Digital-01.png" descr="DSTI_Black_Digital-01.png"/>
          <p:cNvPicPr>
            <a:picLocks noGrp="1" noRot="1" noChangeAspect="1" noMove="1" noResize="1" noEditPoints="1" noAdjustHandles="1" noChangeArrowheads="1" noChangeShapeType="1" noCrop="1"/>
          </p:cNvPicPr>
          <p:nvPr/>
        </p:nvPicPr>
        <p:blipFill>
          <a:blip r:embed="rId4"/>
          <a:stretch>
            <a:fillRect/>
          </a:stretch>
        </p:blipFill>
        <p:spPr>
          <a:xfrm>
            <a:off x="418244" y="325077"/>
            <a:ext cx="1825836" cy="919866"/>
          </a:xfrm>
          <a:prstGeom prst="rect">
            <a:avLst/>
          </a:prstGeom>
          <a:ln w="12700">
            <a:miter lim="400000"/>
          </a:ln>
        </p:spPr>
      </p:pic>
      <p:sp>
        <p:nvSpPr>
          <p:cNvPr id="345" name="DOLOR…"/>
          <p:cNvSpPr txBox="1"/>
          <p:nvPr/>
        </p:nvSpPr>
        <p:spPr>
          <a:xfrm>
            <a:off x="1511107" y="2392414"/>
            <a:ext cx="8684257" cy="18821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defTabSz="1219169">
              <a:lnSpc>
                <a:spcPct val="70000"/>
              </a:lnSpc>
              <a:defRPr sz="11600" b="0">
                <a:latin typeface="Arial Black"/>
                <a:ea typeface="Arial Black"/>
                <a:cs typeface="Arial Black"/>
                <a:sym typeface="Arial Black"/>
              </a:defRPr>
            </a:pPr>
            <a:r>
              <a:rPr lang="en-GB" sz="4800">
                <a:sym typeface="Arial Black"/>
              </a:rPr>
              <a:t>Growing up in the online world</a:t>
            </a:r>
          </a:p>
          <a:p>
            <a:pPr defTabSz="1219169">
              <a:lnSpc>
                <a:spcPct val="70000"/>
              </a:lnSpc>
              <a:defRPr sz="11600" b="0">
                <a:latin typeface="Arial Black"/>
                <a:ea typeface="Arial Black"/>
                <a:cs typeface="Arial Black"/>
                <a:sym typeface="Arial Black"/>
              </a:defRPr>
            </a:pPr>
            <a:endParaRPr lang="en-GB" sz="3600">
              <a:latin typeface="Arial"/>
              <a:cs typeface="Arial"/>
            </a:endParaRPr>
          </a:p>
          <a:p>
            <a:pPr defTabSz="1219169">
              <a:lnSpc>
                <a:spcPct val="70000"/>
              </a:lnSpc>
              <a:defRPr sz="11600" b="0">
                <a:latin typeface="Arial Black"/>
                <a:ea typeface="Arial Black"/>
                <a:cs typeface="Arial Black"/>
                <a:sym typeface="Arial Black"/>
              </a:defRPr>
            </a:pPr>
            <a:r>
              <a:rPr lang="en-GB" sz="3600">
                <a:latin typeface="Arial"/>
                <a:cs typeface="Arial"/>
              </a:rPr>
              <a:t>A Consultation &amp; National Conversation</a:t>
            </a:r>
            <a:endParaRPr lang="en-US" sz="4000"/>
          </a:p>
        </p:txBody>
      </p:sp>
      <p:sp>
        <p:nvSpPr>
          <p:cNvPr id="2" name="LOREM IPSUM">
            <a:extLst>
              <a:ext uri="{FF2B5EF4-FFF2-40B4-BE49-F238E27FC236}">
                <a16:creationId xmlns:a16="http://schemas.microsoft.com/office/drawing/2014/main" id="{925F8172-B59D-0B7A-D9AF-B989EF3C854D}"/>
              </a:ext>
            </a:extLst>
          </p:cNvPr>
          <p:cNvSpPr txBox="1"/>
          <p:nvPr/>
        </p:nvSpPr>
        <p:spPr>
          <a:xfrm>
            <a:off x="2258381" y="4534640"/>
            <a:ext cx="7167620" cy="49122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defTabSz="2438338">
              <a:lnSpc>
                <a:spcPct val="70000"/>
              </a:lnSpc>
              <a:defRPr sz="9000" b="0">
                <a:latin typeface="Arial"/>
                <a:ea typeface="Arial"/>
                <a:cs typeface="Arial"/>
                <a:sym typeface="Arial"/>
              </a:defRPr>
            </a:lvl1pPr>
          </a:lstStyle>
          <a:p>
            <a:pPr>
              <a:spcBef>
                <a:spcPts val="150"/>
              </a:spcBef>
            </a:pPr>
            <a:r>
              <a:rPr lang="en-GB" sz="4000"/>
              <a:t>Partner Toolkit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7215F-AFAF-9A48-D2F4-B54A76F7E7BD}"/>
            </a:ext>
          </a:extLst>
        </p:cNvPr>
        <p:cNvGrpSpPr/>
        <p:nvPr/>
      </p:nvGrpSpPr>
      <p:grpSpPr>
        <a:xfrm>
          <a:off x="0" y="0"/>
          <a:ext cx="0" cy="0"/>
          <a:chOff x="0" y="0"/>
          <a:chExt cx="0" cy="0"/>
        </a:xfrm>
      </p:grpSpPr>
      <p:pic>
        <p:nvPicPr>
          <p:cNvPr id="356" name="Net_Standalone_2.png" descr="Net_Standalone_2.png">
            <a:extLst>
              <a:ext uri="{FF2B5EF4-FFF2-40B4-BE49-F238E27FC236}">
                <a16:creationId xmlns:a16="http://schemas.microsoft.com/office/drawing/2014/main" id="{DE59E00D-6755-35FE-3FD5-4DF6224974D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6431947" flipH="1">
            <a:off x="3182785" y="-668283"/>
            <a:ext cx="9441916" cy="85657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423" y="21600"/>
                </a:lnTo>
                <a:lnTo>
                  <a:pt x="21600" y="3165"/>
                </a:lnTo>
                <a:lnTo>
                  <a:pt x="12323" y="0"/>
                </a:lnTo>
                <a:lnTo>
                  <a:pt x="6066" y="0"/>
                </a:lnTo>
                <a:lnTo>
                  <a:pt x="0" y="21600"/>
                </a:lnTo>
                <a:close/>
              </a:path>
            </a:pathLst>
          </a:custGeom>
          <a:ln w="12700">
            <a:miter lim="400000"/>
          </a:ln>
        </p:spPr>
      </p:pic>
      <p:pic>
        <p:nvPicPr>
          <p:cNvPr id="357" name="Crisps_2.png" descr="Crisps_2.png">
            <a:extLst>
              <a:ext uri="{FF2B5EF4-FFF2-40B4-BE49-F238E27FC236}">
                <a16:creationId xmlns:a16="http://schemas.microsoft.com/office/drawing/2014/main" id="{BFEF837E-F6F9-6CFD-C350-3B71F39A51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r="10694" b="9817"/>
          <a:stretch>
            <a:fillRect/>
          </a:stretch>
        </p:blipFill>
        <p:spPr>
          <a:xfrm rot="1327872" flipH="1">
            <a:off x="-1088710" y="-819914"/>
            <a:ext cx="8549125" cy="8632969"/>
          </a:xfrm>
          <a:custGeom>
            <a:avLst/>
            <a:gdLst/>
            <a:ahLst/>
            <a:cxnLst>
              <a:cxn ang="0">
                <a:pos x="wd2" y="hd2"/>
              </a:cxn>
              <a:cxn ang="5400000">
                <a:pos x="wd2" y="hd2"/>
              </a:cxn>
              <a:cxn ang="10800000">
                <a:pos x="wd2" y="hd2"/>
              </a:cxn>
              <a:cxn ang="16200000">
                <a:pos x="wd2" y="hd2"/>
              </a:cxn>
            </a:cxnLst>
            <a:rect l="0" t="0" r="r" b="b"/>
            <a:pathLst>
              <a:path w="21600" h="21600" extrusionOk="0">
                <a:moveTo>
                  <a:pt x="7434" y="0"/>
                </a:moveTo>
                <a:lnTo>
                  <a:pt x="3832" y="0"/>
                </a:lnTo>
                <a:lnTo>
                  <a:pt x="0" y="9331"/>
                </a:lnTo>
                <a:lnTo>
                  <a:pt x="0" y="15530"/>
                </a:lnTo>
                <a:lnTo>
                  <a:pt x="15072" y="21600"/>
                </a:lnTo>
                <a:lnTo>
                  <a:pt x="21600" y="5705"/>
                </a:lnTo>
                <a:lnTo>
                  <a:pt x="7434" y="0"/>
                </a:lnTo>
                <a:close/>
              </a:path>
            </a:pathLst>
          </a:custGeom>
          <a:ln w="12700">
            <a:miter lim="400000"/>
          </a:ln>
        </p:spPr>
      </p:pic>
      <p:pic>
        <p:nvPicPr>
          <p:cNvPr id="358" name="DSTI_Black_Digital-01.png" descr="DSTI_Black_Digital-01.png">
            <a:extLst>
              <a:ext uri="{FF2B5EF4-FFF2-40B4-BE49-F238E27FC236}">
                <a16:creationId xmlns:a16="http://schemas.microsoft.com/office/drawing/2014/main" id="{6A5FD75C-55B2-D2F5-11B9-F506E381ACF0}"/>
              </a:ext>
            </a:extLst>
          </p:cNvPr>
          <p:cNvPicPr>
            <a:picLocks noGrp="1" noRot="1" noChangeAspect="1" noMove="1" noResize="1" noEditPoints="1" noAdjustHandles="1" noChangeArrowheads="1" noChangeShapeType="1" noCrop="1"/>
          </p:cNvPicPr>
          <p:nvPr/>
        </p:nvPicPr>
        <p:blipFill>
          <a:blip r:embed="rId4"/>
          <a:stretch>
            <a:fillRect/>
          </a:stretch>
        </p:blipFill>
        <p:spPr>
          <a:xfrm>
            <a:off x="418244" y="325077"/>
            <a:ext cx="1825836" cy="919866"/>
          </a:xfrm>
          <a:prstGeom prst="rect">
            <a:avLst/>
          </a:prstGeom>
          <a:ln w="12700">
            <a:miter lim="400000"/>
          </a:ln>
        </p:spPr>
      </p:pic>
      <p:sp>
        <p:nvSpPr>
          <p:cNvPr id="360" name="DOLOR SIT AMET CONSECTETUR MAGNA ALIQUA">
            <a:extLst>
              <a:ext uri="{FF2B5EF4-FFF2-40B4-BE49-F238E27FC236}">
                <a16:creationId xmlns:a16="http://schemas.microsoft.com/office/drawing/2014/main" id="{CF53CACF-5CE0-15FF-F081-1EDA5BBD134F}"/>
              </a:ext>
            </a:extLst>
          </p:cNvPr>
          <p:cNvSpPr txBox="1"/>
          <p:nvPr/>
        </p:nvSpPr>
        <p:spPr>
          <a:xfrm>
            <a:off x="391890" y="2916776"/>
            <a:ext cx="6242061" cy="16895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p>
            <a:pPr algn="l" defTabSz="1219169">
              <a:lnSpc>
                <a:spcPct val="80000"/>
              </a:lnSpc>
              <a:defRPr sz="6500" b="0">
                <a:latin typeface="Arial"/>
                <a:ea typeface="Arial"/>
                <a:cs typeface="Arial"/>
                <a:sym typeface="Arial"/>
              </a:defRPr>
            </a:pPr>
            <a:r>
              <a:rPr lang="fr-FR" sz="4400">
                <a:latin typeface="Arial Black"/>
                <a:ea typeface="Arial Black"/>
                <a:cs typeface="Arial Black"/>
                <a:sym typeface="Arial Black"/>
              </a:rPr>
              <a:t>Host an </a:t>
            </a:r>
            <a:r>
              <a:rPr lang="fr-FR" sz="4400" err="1">
                <a:latin typeface="Arial Black"/>
                <a:ea typeface="Arial Black"/>
                <a:cs typeface="Arial Black"/>
                <a:sym typeface="Arial Black"/>
              </a:rPr>
              <a:t>event</a:t>
            </a:r>
            <a:r>
              <a:rPr lang="fr-FR" sz="4400">
                <a:latin typeface="Arial Black"/>
                <a:ea typeface="Arial Black"/>
                <a:cs typeface="Arial Black"/>
                <a:sym typeface="Arial Black"/>
              </a:rPr>
              <a:t> and </a:t>
            </a:r>
            <a:r>
              <a:rPr lang="fr-FR" sz="4400" err="1">
                <a:latin typeface="Arial Black"/>
                <a:ea typeface="Arial Black"/>
                <a:cs typeface="Arial Black"/>
                <a:sym typeface="Arial Black"/>
              </a:rPr>
              <a:t>join</a:t>
            </a:r>
            <a:r>
              <a:rPr lang="fr-FR" sz="4400">
                <a:latin typeface="Arial Black"/>
                <a:ea typeface="Arial Black"/>
                <a:cs typeface="Arial Black"/>
                <a:sym typeface="Arial Black"/>
              </a:rPr>
              <a:t> the National Conversation</a:t>
            </a:r>
            <a:endParaRPr lang="fr-FR" sz="4400">
              <a:latin typeface="Arial Black"/>
              <a:ea typeface="Arial Black"/>
              <a:cs typeface="Arial Black"/>
            </a:endParaRPr>
          </a:p>
        </p:txBody>
      </p:sp>
    </p:spTree>
    <p:extLst>
      <p:ext uri="{BB962C8B-B14F-4D97-AF65-F5344CB8AC3E}">
        <p14:creationId xmlns:p14="http://schemas.microsoft.com/office/powerpoint/2010/main" val="151443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10265-7628-21F8-5872-8D8B60A6546A}"/>
            </a:ext>
          </a:extLst>
        </p:cNvPr>
        <p:cNvGrpSpPr/>
        <p:nvPr/>
      </p:nvGrpSpPr>
      <p:grpSpPr>
        <a:xfrm>
          <a:off x="0" y="0"/>
          <a:ext cx="0" cy="0"/>
          <a:chOff x="0" y="0"/>
          <a:chExt cx="0" cy="0"/>
        </a:xfrm>
      </p:grpSpPr>
      <p:pic>
        <p:nvPicPr>
          <p:cNvPr id="363" name="Net_Standalone_1.png" descr="Net_Standalone_1.png">
            <a:extLst>
              <a:ext uri="{FF2B5EF4-FFF2-40B4-BE49-F238E27FC236}">
                <a16:creationId xmlns:a16="http://schemas.microsoft.com/office/drawing/2014/main" id="{134D6AB3-D6C7-0C3F-C4BC-AD2858AD1C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13679969">
            <a:off x="5270885"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sp>
        <p:nvSpPr>
          <p:cNvPr id="364" name="Dolor sit amet, consectetur adipiscing elit.">
            <a:extLst>
              <a:ext uri="{FF2B5EF4-FFF2-40B4-BE49-F238E27FC236}">
                <a16:creationId xmlns:a16="http://schemas.microsoft.com/office/drawing/2014/main" id="{FCC45B5A-1841-46EE-A09E-C49E1CB8DFC7}"/>
              </a:ext>
            </a:extLst>
          </p:cNvPr>
          <p:cNvSpPr txBox="1"/>
          <p:nvPr/>
        </p:nvSpPr>
        <p:spPr>
          <a:xfrm>
            <a:off x="418244" y="1671071"/>
            <a:ext cx="7400437" cy="7491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GB" sz="2800"/>
              <a:t>Guidance for partners who want to host an event</a:t>
            </a:r>
            <a:endParaRPr lang="en-US" sz="2800"/>
          </a:p>
        </p:txBody>
      </p:sp>
      <p:sp>
        <p:nvSpPr>
          <p:cNvPr id="365"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948ACB7E-5D92-F79A-015B-E3D80C6E1964}"/>
              </a:ext>
            </a:extLst>
          </p:cNvPr>
          <p:cNvSpPr txBox="1"/>
          <p:nvPr/>
        </p:nvSpPr>
        <p:spPr>
          <a:xfrm>
            <a:off x="418244" y="2694726"/>
            <a:ext cx="9609334" cy="35907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a:defRPr sz="4500" b="0">
                <a:latin typeface="Arial"/>
                <a:ea typeface="Arial"/>
                <a:cs typeface="Arial"/>
                <a:sym typeface="Arial"/>
              </a:defRPr>
            </a:lvl1pPr>
          </a:lstStyle>
          <a:p>
            <a:pPr>
              <a:spcBef>
                <a:spcPts val="150"/>
              </a:spcBef>
            </a:pPr>
            <a:r>
              <a:rPr lang="en-GB" sz="1500" b="1"/>
              <a:t>We welcome partner‑hosted events that help people understand the consultation, encourage participation, and return insights that can be considered alongside other evidence. </a:t>
            </a:r>
          </a:p>
          <a:p>
            <a:pPr>
              <a:spcBef>
                <a:spcPts val="150"/>
              </a:spcBef>
            </a:pPr>
            <a:endParaRPr lang="en-GB" sz="1500"/>
          </a:p>
          <a:p>
            <a:pPr>
              <a:spcBef>
                <a:spcPts val="150"/>
              </a:spcBef>
            </a:pPr>
            <a:r>
              <a:rPr lang="en-GB" sz="1500"/>
              <a:t>Three steps for hosting a National Conversation event:</a:t>
            </a:r>
          </a:p>
          <a:p>
            <a:pPr>
              <a:spcBef>
                <a:spcPts val="150"/>
              </a:spcBef>
            </a:pPr>
            <a:endParaRPr lang="en-GB" sz="1500"/>
          </a:p>
          <a:p>
            <a:pPr marL="171450" indent="-171450">
              <a:spcBef>
                <a:spcPts val="150"/>
              </a:spcBef>
              <a:buFont typeface="Arial" panose="020B0604020202020204" pitchFamily="34" charset="0"/>
              <a:buChar char="•"/>
            </a:pPr>
            <a:r>
              <a:rPr lang="en-GB" sz="1500"/>
              <a:t>signpost participants to the consultation (including child/parent‑friendly versions)</a:t>
            </a:r>
          </a:p>
          <a:p>
            <a:pPr marL="171450" indent="-171450">
              <a:spcBef>
                <a:spcPts val="150"/>
              </a:spcBef>
              <a:buFont typeface="Arial" panose="020B0604020202020204" pitchFamily="34" charset="0"/>
              <a:buChar char="•"/>
            </a:pPr>
            <a:r>
              <a:rPr lang="en-GB" sz="1500"/>
              <a:t>capture views, including practicalities and trade‑offs (not just a single predetermined outcome)</a:t>
            </a:r>
          </a:p>
          <a:p>
            <a:pPr marL="171450" indent="-171450">
              <a:spcBef>
                <a:spcPts val="150"/>
              </a:spcBef>
              <a:buFont typeface="Arial" panose="020B0604020202020204" pitchFamily="34" charset="0"/>
              <a:buChar char="•"/>
            </a:pPr>
            <a:r>
              <a:rPr lang="en-GB" sz="1500"/>
              <a:t>share a short summary using our feedback template and send it to: </a:t>
            </a:r>
            <a:r>
              <a:rPr lang="en-GB" sz="1500">
                <a:hlinkClick r:id="rId3"/>
              </a:rPr>
              <a:t>osa.engagement@dsit.gov.uk</a:t>
            </a:r>
            <a:r>
              <a:rPr lang="en-GB" sz="1500"/>
              <a:t> </a:t>
            </a:r>
            <a:endParaRPr lang="en-GB"/>
          </a:p>
          <a:p>
            <a:pPr>
              <a:spcBef>
                <a:spcPts val="150"/>
              </a:spcBef>
            </a:pPr>
            <a:endParaRPr lang="en-GB" sz="1500"/>
          </a:p>
          <a:p>
            <a:pPr>
              <a:spcBef>
                <a:spcPts val="150"/>
              </a:spcBef>
            </a:pPr>
            <a:r>
              <a:rPr lang="en-GB" sz="1500"/>
              <a:t>Suggested event formats (please choose what suits your audience): </a:t>
            </a:r>
          </a:p>
          <a:p>
            <a:pPr marL="171450" indent="-171450">
              <a:spcBef>
                <a:spcPts val="150"/>
              </a:spcBef>
              <a:buFont typeface="Arial" panose="020B0604020202020204" pitchFamily="34" charset="0"/>
              <a:buChar char="•"/>
            </a:pPr>
            <a:r>
              <a:rPr lang="en-GB" sz="1500"/>
              <a:t>Roundtable / listening session </a:t>
            </a:r>
          </a:p>
          <a:p>
            <a:pPr marL="171450" indent="-171450">
              <a:spcBef>
                <a:spcPts val="150"/>
              </a:spcBef>
              <a:buFont typeface="Arial" panose="020B0604020202020204" pitchFamily="34" charset="0"/>
              <a:buChar char="•"/>
            </a:pPr>
            <a:r>
              <a:rPr lang="en-GB" sz="1500"/>
              <a:t>Town hall / public forum </a:t>
            </a:r>
          </a:p>
          <a:p>
            <a:pPr marL="171450" indent="-171450">
              <a:spcBef>
                <a:spcPts val="150"/>
              </a:spcBef>
              <a:buFont typeface="Arial" panose="020B0604020202020204" pitchFamily="34" charset="0"/>
              <a:buChar char="•"/>
            </a:pPr>
            <a:r>
              <a:rPr lang="en-GB" sz="1500"/>
              <a:t>Youth‑led discussion </a:t>
            </a:r>
          </a:p>
          <a:p>
            <a:pPr marL="171450" indent="-171450">
              <a:spcBef>
                <a:spcPts val="150"/>
              </a:spcBef>
              <a:buFont typeface="Arial" panose="020B0604020202020204" pitchFamily="34" charset="0"/>
              <a:buChar char="•"/>
            </a:pPr>
            <a:r>
              <a:rPr lang="en-GB" sz="1500"/>
              <a:t>Parent/carer discussion group </a:t>
            </a:r>
          </a:p>
        </p:txBody>
      </p:sp>
      <p:pic>
        <p:nvPicPr>
          <p:cNvPr id="367" name="DSTI_Black_Digital-01.png" descr="DSTI_Black_Digital-01.png">
            <a:extLst>
              <a:ext uri="{FF2B5EF4-FFF2-40B4-BE49-F238E27FC236}">
                <a16:creationId xmlns:a16="http://schemas.microsoft.com/office/drawing/2014/main" id="{79A92D68-1A17-7E03-A0ED-3B0BA859155C}"/>
              </a:ext>
            </a:extLst>
          </p:cNvPr>
          <p:cNvPicPr>
            <a:picLocks noGrp="1" noRot="1" noChangeAspect="1" noMove="1" noResize="1" noEditPoints="1" noAdjustHandles="1" noChangeArrowheads="1" noChangeShapeType="1" noCrop="1"/>
          </p:cNvPicPr>
          <p:nvPr/>
        </p:nvPicPr>
        <p:blipFill>
          <a:blip r:embed="rId4"/>
          <a:stretch>
            <a:fillRect/>
          </a:stretch>
        </p:blipFill>
        <p:spPr>
          <a:xfrm>
            <a:off x="418244"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ED3CEE05-A3B6-8878-E309-E432B6BF059A}"/>
              </a:ext>
            </a:extLst>
          </p:cNvPr>
          <p:cNvSpPr>
            <a:spLocks noGrp="1"/>
          </p:cNvSpPr>
          <p:nvPr>
            <p:ph type="sldNum" sz="quarter" idx="10"/>
          </p:nvPr>
        </p:nvSpPr>
        <p:spPr/>
        <p:txBody>
          <a:bodyPr/>
          <a:lstStyle/>
          <a:p>
            <a:fld id="{8F7E9438-18F9-46BA-95FA-E23A9B4276B8}" type="slidenum">
              <a:rPr lang="en-GB" smtClean="0"/>
              <a:pPr/>
              <a:t>11</a:t>
            </a:fld>
            <a:endParaRPr lang="en-GB"/>
          </a:p>
        </p:txBody>
      </p:sp>
    </p:spTree>
    <p:extLst>
      <p:ext uri="{BB962C8B-B14F-4D97-AF65-F5344CB8AC3E}">
        <p14:creationId xmlns:p14="http://schemas.microsoft.com/office/powerpoint/2010/main" val="18137360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E785C-01AB-A91D-E2A5-1CD9C07A5BCB}"/>
            </a:ext>
          </a:extLst>
        </p:cNvPr>
        <p:cNvGrpSpPr/>
        <p:nvPr/>
      </p:nvGrpSpPr>
      <p:grpSpPr>
        <a:xfrm>
          <a:off x="0" y="0"/>
          <a:ext cx="0" cy="0"/>
          <a:chOff x="0" y="0"/>
          <a:chExt cx="0" cy="0"/>
        </a:xfrm>
      </p:grpSpPr>
      <p:pic>
        <p:nvPicPr>
          <p:cNvPr id="363" name="Net_Standalone_1.png" descr="Net_Standalone_1.png">
            <a:extLst>
              <a:ext uri="{FF2B5EF4-FFF2-40B4-BE49-F238E27FC236}">
                <a16:creationId xmlns:a16="http://schemas.microsoft.com/office/drawing/2014/main" id="{D635F5E3-558D-A0DF-99E3-C30C5FB7BF7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13679969">
            <a:off x="5270885"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sp>
        <p:nvSpPr>
          <p:cNvPr id="364" name="Dolor sit amet, consectetur adipiscing elit.">
            <a:extLst>
              <a:ext uri="{FF2B5EF4-FFF2-40B4-BE49-F238E27FC236}">
                <a16:creationId xmlns:a16="http://schemas.microsoft.com/office/drawing/2014/main" id="{E246D4AC-BA03-0095-99D0-073E5432EEB7}"/>
              </a:ext>
            </a:extLst>
          </p:cNvPr>
          <p:cNvSpPr txBox="1"/>
          <p:nvPr/>
        </p:nvSpPr>
        <p:spPr>
          <a:xfrm>
            <a:off x="418244" y="1862963"/>
            <a:ext cx="8816975" cy="4044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GB" sz="2800"/>
              <a:t>Promote your National Conversation event</a:t>
            </a:r>
            <a:endParaRPr lang="en-US"/>
          </a:p>
        </p:txBody>
      </p:sp>
      <p:sp>
        <p:nvSpPr>
          <p:cNvPr id="365"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1730F8B7-2B35-E36D-F9E9-F5D560F07256}"/>
              </a:ext>
            </a:extLst>
          </p:cNvPr>
          <p:cNvSpPr txBox="1"/>
          <p:nvPr/>
        </p:nvSpPr>
        <p:spPr>
          <a:xfrm>
            <a:off x="418244" y="2789623"/>
            <a:ext cx="9609334" cy="34009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a:defRPr sz="4500" b="0">
                <a:latin typeface="Arial"/>
                <a:ea typeface="Arial"/>
                <a:cs typeface="Arial"/>
                <a:sym typeface="Arial"/>
              </a:defRPr>
            </a:lvl1pPr>
          </a:lstStyle>
          <a:p>
            <a:pPr>
              <a:spcBef>
                <a:spcPts val="150"/>
              </a:spcBef>
            </a:pPr>
            <a:r>
              <a:rPr lang="en-GB" sz="1500" b="1"/>
              <a:t>Optional sample post copy (edit as needed): </a:t>
            </a:r>
            <a:endParaRPr lang="en-US"/>
          </a:p>
          <a:p>
            <a:pPr>
              <a:spcBef>
                <a:spcPts val="150"/>
              </a:spcBef>
            </a:pPr>
            <a:endParaRPr lang="en-GB" sz="1500" b="1"/>
          </a:p>
          <a:p>
            <a:pPr algn="ctr">
              <a:spcBef>
                <a:spcPts val="150"/>
              </a:spcBef>
            </a:pPr>
            <a:r>
              <a:rPr lang="en-GB" sz="1500"/>
              <a:t>“We’ve hosted a discussion as part of the UK National Conversation on giving children a good life online. Parents/young people shared views on age checks, addictive features, and how to support families. Have your say via the consultation: </a:t>
            </a:r>
            <a:r>
              <a:rPr lang="en-GB" sz="1500">
                <a:hlinkClick r:id="rId3"/>
              </a:rPr>
              <a:t>gov.uk/growing-up-online</a:t>
            </a:r>
            <a:r>
              <a:rPr lang="en-GB" sz="1500"/>
              <a:t>”</a:t>
            </a:r>
          </a:p>
          <a:p>
            <a:pPr>
              <a:spcBef>
                <a:spcPts val="150"/>
              </a:spcBef>
            </a:pPr>
            <a:endParaRPr lang="en-GB" sz="1500"/>
          </a:p>
          <a:p>
            <a:pPr>
              <a:spcBef>
                <a:spcPts val="150"/>
              </a:spcBef>
            </a:pPr>
            <a:r>
              <a:rPr lang="en-GB" sz="1500" b="1"/>
              <a:t>Please tag: </a:t>
            </a:r>
          </a:p>
          <a:p>
            <a:pPr>
              <a:spcBef>
                <a:spcPts val="150"/>
              </a:spcBef>
            </a:pPr>
            <a:endParaRPr lang="en-GB" sz="1500"/>
          </a:p>
          <a:p>
            <a:pPr marL="342900" indent="-342900">
              <a:buFont typeface="Arial" panose="020B0604020202020204" pitchFamily="34" charset="0"/>
              <a:buChar char="•"/>
            </a:pPr>
            <a:r>
              <a:rPr lang="en-GB" sz="1400"/>
              <a:t>DSIT X (Twitter): </a:t>
            </a:r>
            <a:r>
              <a:rPr lang="en-GB" sz="1400">
                <a:hlinkClick r:id="rId4"/>
              </a:rPr>
              <a:t>@SciTechGovUK</a:t>
            </a:r>
            <a:endParaRPr lang="en-GB" sz="1400"/>
          </a:p>
          <a:p>
            <a:pPr marL="342900" indent="-342900">
              <a:buFont typeface="Arial" panose="020B0604020202020204" pitchFamily="34" charset="0"/>
              <a:buChar char="•"/>
            </a:pPr>
            <a:r>
              <a:rPr lang="en-GB" sz="1400"/>
              <a:t>DSIT LinkedIn: </a:t>
            </a:r>
            <a:r>
              <a:rPr lang="en-GB" sz="1400">
                <a:hlinkClick r:id="rId5"/>
              </a:rPr>
              <a:t>@Department for Science, Innovation and Technology</a:t>
            </a:r>
            <a:endParaRPr lang="en-GB" sz="1400"/>
          </a:p>
          <a:p>
            <a:pPr marL="342900" indent="-342900">
              <a:buFont typeface="Arial" panose="020B0604020202020204" pitchFamily="34" charset="0"/>
              <a:buChar char="•"/>
            </a:pPr>
            <a:r>
              <a:rPr lang="en-GB" sz="1400"/>
              <a:t>DSIT Facebook: </a:t>
            </a:r>
            <a:r>
              <a:rPr lang="en-GB" sz="1400">
                <a:hlinkClick r:id="rId6"/>
              </a:rPr>
              <a:t>@Department for Science, Innovation and Technology</a:t>
            </a:r>
            <a:endParaRPr lang="en-GB" sz="1400"/>
          </a:p>
          <a:p>
            <a:pPr marL="342900" indent="-342900">
              <a:buFont typeface="Arial" panose="020B0604020202020204" pitchFamily="34" charset="0"/>
              <a:buChar char="•"/>
            </a:pPr>
            <a:r>
              <a:rPr lang="en-GB" sz="1400"/>
              <a:t>DSIT Instagram: </a:t>
            </a:r>
            <a:r>
              <a:rPr lang="en-GB" sz="1400">
                <a:hlinkClick r:id="rId7"/>
              </a:rPr>
              <a:t>@SciTechGovUK</a:t>
            </a:r>
            <a:endParaRPr lang="en-GB" sz="1400"/>
          </a:p>
          <a:p>
            <a:pPr>
              <a:spcBef>
                <a:spcPts val="150"/>
              </a:spcBef>
            </a:pPr>
            <a:endParaRPr lang="en-GB" sz="1500"/>
          </a:p>
          <a:p>
            <a:pPr>
              <a:spcBef>
                <a:spcPts val="150"/>
              </a:spcBef>
            </a:pPr>
            <a:r>
              <a:rPr lang="en-GB" sz="1500" b="1"/>
              <a:t>Please also encourage attendees to share that they took part and to respond to the </a:t>
            </a:r>
            <a:r>
              <a:rPr lang="en-GB" sz="1500" b="1">
                <a:hlinkClick r:id="rId3"/>
              </a:rPr>
              <a:t>consultation</a:t>
            </a:r>
            <a:r>
              <a:rPr lang="en-GB" sz="1500" b="1"/>
              <a:t>.</a:t>
            </a:r>
          </a:p>
        </p:txBody>
      </p:sp>
      <p:pic>
        <p:nvPicPr>
          <p:cNvPr id="367" name="DSTI_Black_Digital-01.png" descr="DSTI_Black_Digital-01.png">
            <a:extLst>
              <a:ext uri="{FF2B5EF4-FFF2-40B4-BE49-F238E27FC236}">
                <a16:creationId xmlns:a16="http://schemas.microsoft.com/office/drawing/2014/main" id="{52C229AD-43CD-88C5-5C8A-CB06E812EE5E}"/>
              </a:ext>
            </a:extLst>
          </p:cNvPr>
          <p:cNvPicPr>
            <a:picLocks noGrp="1" noRot="1" noChangeAspect="1" noMove="1" noResize="1" noEditPoints="1" noAdjustHandles="1" noChangeArrowheads="1" noChangeShapeType="1" noCrop="1"/>
          </p:cNvPicPr>
          <p:nvPr/>
        </p:nvPicPr>
        <p:blipFill>
          <a:blip r:embed="rId8"/>
          <a:stretch>
            <a:fillRect/>
          </a:stretch>
        </p:blipFill>
        <p:spPr>
          <a:xfrm>
            <a:off x="418244"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0BFB59BA-AB92-12EE-A0D9-6DED7DC0E4FE}"/>
              </a:ext>
            </a:extLst>
          </p:cNvPr>
          <p:cNvSpPr>
            <a:spLocks noGrp="1"/>
          </p:cNvSpPr>
          <p:nvPr>
            <p:ph type="sldNum" sz="quarter" idx="10"/>
          </p:nvPr>
        </p:nvSpPr>
        <p:spPr/>
        <p:txBody>
          <a:bodyPr/>
          <a:lstStyle/>
          <a:p>
            <a:fld id="{8F7E9438-18F9-46BA-95FA-E23A9B4276B8}" type="slidenum">
              <a:rPr lang="en-GB" smtClean="0"/>
              <a:pPr/>
              <a:t>12</a:t>
            </a:fld>
            <a:endParaRPr lang="en-GB"/>
          </a:p>
        </p:txBody>
      </p:sp>
    </p:spTree>
    <p:extLst>
      <p:ext uri="{BB962C8B-B14F-4D97-AF65-F5344CB8AC3E}">
        <p14:creationId xmlns:p14="http://schemas.microsoft.com/office/powerpoint/2010/main" val="358811020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526CB-47FD-0A34-4A88-0AD1AEA9F316}"/>
            </a:ext>
          </a:extLst>
        </p:cNvPr>
        <p:cNvGrpSpPr/>
        <p:nvPr/>
      </p:nvGrpSpPr>
      <p:grpSpPr>
        <a:xfrm>
          <a:off x="0" y="0"/>
          <a:ext cx="0" cy="0"/>
          <a:chOff x="0" y="0"/>
          <a:chExt cx="0" cy="0"/>
        </a:xfrm>
      </p:grpSpPr>
      <p:pic>
        <p:nvPicPr>
          <p:cNvPr id="363" name="Net_Standalone_1.png" descr="Net_Standalone_1.png">
            <a:extLst>
              <a:ext uri="{FF2B5EF4-FFF2-40B4-BE49-F238E27FC236}">
                <a16:creationId xmlns:a16="http://schemas.microsoft.com/office/drawing/2014/main" id="{04A8B256-BB75-0CA0-9CC2-6828AFF7E78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a:fillRect/>
          </a:stretch>
        </p:blipFill>
        <p:spPr>
          <a:xfrm rot="13679969">
            <a:off x="5270885"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sp>
        <p:nvSpPr>
          <p:cNvPr id="364" name="Dolor sit amet, consectetur adipiscing elit.">
            <a:extLst>
              <a:ext uri="{FF2B5EF4-FFF2-40B4-BE49-F238E27FC236}">
                <a16:creationId xmlns:a16="http://schemas.microsoft.com/office/drawing/2014/main" id="{7195C2F6-D189-E644-3E16-AD87E4E73400}"/>
              </a:ext>
            </a:extLst>
          </p:cNvPr>
          <p:cNvSpPr txBox="1"/>
          <p:nvPr/>
        </p:nvSpPr>
        <p:spPr>
          <a:xfrm>
            <a:off x="418244" y="1589424"/>
            <a:ext cx="9244697" cy="4044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GB" sz="2800"/>
              <a:t>Share the insight from your event</a:t>
            </a:r>
          </a:p>
        </p:txBody>
      </p:sp>
      <p:sp>
        <p:nvSpPr>
          <p:cNvPr id="365"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5ACD6BB8-1A81-CEEE-799C-9F8384ABC014}"/>
              </a:ext>
            </a:extLst>
          </p:cNvPr>
          <p:cNvSpPr txBox="1"/>
          <p:nvPr/>
        </p:nvSpPr>
        <p:spPr>
          <a:xfrm>
            <a:off x="491650" y="2219105"/>
            <a:ext cx="4096753" cy="33393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a:defRPr sz="4500" b="0">
                <a:latin typeface="Arial"/>
                <a:ea typeface="Arial"/>
                <a:cs typeface="Arial"/>
                <a:sym typeface="Arial"/>
              </a:defRPr>
            </a:lvl1pPr>
          </a:lstStyle>
          <a:p>
            <a:pPr>
              <a:spcBef>
                <a:spcPts val="150"/>
              </a:spcBef>
            </a:pPr>
            <a:r>
              <a:rPr lang="en-GB" sz="1200"/>
              <a:t>Please use the following template and send to us at </a:t>
            </a:r>
            <a:r>
              <a:rPr lang="en-GB" sz="1200">
                <a:hlinkClick r:id="rId4"/>
              </a:rPr>
              <a:t>osa.engagement@dsit.gov.uk</a:t>
            </a:r>
            <a:r>
              <a:rPr lang="en-GB" sz="1200"/>
              <a:t>. </a:t>
            </a:r>
          </a:p>
          <a:p>
            <a:pPr>
              <a:spcBef>
                <a:spcPts val="150"/>
              </a:spcBef>
            </a:pPr>
            <a:endParaRPr lang="en-GB" sz="1200"/>
          </a:p>
          <a:p>
            <a:pPr>
              <a:spcBef>
                <a:spcPts val="150"/>
              </a:spcBef>
            </a:pPr>
            <a:endParaRPr lang="en-GB" sz="1200"/>
          </a:p>
          <a:p>
            <a:pPr>
              <a:spcBef>
                <a:spcPts val="150"/>
              </a:spcBef>
            </a:pPr>
            <a:r>
              <a:rPr lang="en-GB" sz="1200" b="1"/>
              <a:t>Subject: Feedback form: National Conversation / Consultation event </a:t>
            </a:r>
          </a:p>
          <a:p>
            <a:pPr>
              <a:spcBef>
                <a:spcPts val="150"/>
              </a:spcBef>
            </a:pPr>
            <a:endParaRPr lang="en-GB" sz="1200"/>
          </a:p>
          <a:p>
            <a:pPr marL="171450" indent="-171450">
              <a:spcBef>
                <a:spcPts val="150"/>
              </a:spcBef>
              <a:buFont typeface="Arial" panose="020B0604020202020204" pitchFamily="34" charset="0"/>
              <a:buChar char="•"/>
            </a:pPr>
            <a:r>
              <a:rPr lang="en-GB" sz="1200"/>
              <a:t>Organisation / host: </a:t>
            </a:r>
          </a:p>
          <a:p>
            <a:pPr marL="171450" indent="-171450">
              <a:spcBef>
                <a:spcPts val="150"/>
              </a:spcBef>
              <a:buFont typeface="Arial" panose="020B0604020202020204" pitchFamily="34" charset="0"/>
              <a:buChar char="•"/>
            </a:pPr>
            <a:endParaRPr lang="en-GB" sz="1200"/>
          </a:p>
          <a:p>
            <a:pPr marL="171450" indent="-171450">
              <a:spcBef>
                <a:spcPts val="150"/>
              </a:spcBef>
              <a:buFont typeface="Arial" panose="020B0604020202020204" pitchFamily="34" charset="0"/>
              <a:buChar char="•"/>
            </a:pPr>
            <a:r>
              <a:rPr lang="en-GB" sz="1200"/>
              <a:t>Date and location: </a:t>
            </a:r>
          </a:p>
          <a:p>
            <a:pPr marL="171450" indent="-171450">
              <a:spcBef>
                <a:spcPts val="150"/>
              </a:spcBef>
              <a:buFont typeface="Arial" panose="020B0604020202020204" pitchFamily="34" charset="0"/>
              <a:buChar char="•"/>
            </a:pPr>
            <a:endParaRPr lang="en-GB" sz="1200"/>
          </a:p>
          <a:p>
            <a:pPr marL="171450" indent="-171450">
              <a:spcBef>
                <a:spcPts val="150"/>
              </a:spcBef>
              <a:buFont typeface="Arial" panose="020B0604020202020204" pitchFamily="34" charset="0"/>
              <a:buChar char="•"/>
            </a:pPr>
            <a:r>
              <a:rPr lang="en-GB" sz="1200"/>
              <a:t>Audience (parents/carers, young people, mixed): </a:t>
            </a:r>
          </a:p>
          <a:p>
            <a:pPr marL="171450" indent="-171450">
              <a:spcBef>
                <a:spcPts val="150"/>
              </a:spcBef>
              <a:buFont typeface="Arial" panose="020B0604020202020204" pitchFamily="34" charset="0"/>
              <a:buChar char="•"/>
            </a:pPr>
            <a:endParaRPr lang="en-GB" sz="1200"/>
          </a:p>
          <a:p>
            <a:pPr marL="171450" indent="-171450">
              <a:spcBef>
                <a:spcPts val="150"/>
              </a:spcBef>
              <a:buFont typeface="Arial" panose="020B0604020202020204" pitchFamily="34" charset="0"/>
              <a:buChar char="•"/>
            </a:pPr>
            <a:r>
              <a:rPr lang="en-GB" sz="1200"/>
              <a:t>Approx. number of participants: </a:t>
            </a:r>
          </a:p>
          <a:p>
            <a:pPr marL="171450" indent="-171450">
              <a:spcBef>
                <a:spcPts val="150"/>
              </a:spcBef>
              <a:buFont typeface="Arial" panose="020B0604020202020204" pitchFamily="34" charset="0"/>
              <a:buChar char="•"/>
            </a:pPr>
            <a:endParaRPr lang="en-GB" sz="1200"/>
          </a:p>
          <a:p>
            <a:pPr marL="171450" indent="-171450">
              <a:spcBef>
                <a:spcPts val="150"/>
              </a:spcBef>
              <a:buFont typeface="Arial" panose="020B0604020202020204" pitchFamily="34" charset="0"/>
              <a:buChar char="•"/>
            </a:pPr>
            <a:r>
              <a:rPr lang="en-GB" sz="1200"/>
              <a:t>Format (roundtable, town hall, workshop, etc.): </a:t>
            </a:r>
          </a:p>
        </p:txBody>
      </p:sp>
      <p:pic>
        <p:nvPicPr>
          <p:cNvPr id="367" name="DSTI_Black_Digital-01.png" descr="DSTI_Black_Digital-01.png">
            <a:extLst>
              <a:ext uri="{FF2B5EF4-FFF2-40B4-BE49-F238E27FC236}">
                <a16:creationId xmlns:a16="http://schemas.microsoft.com/office/drawing/2014/main" id="{40341437-B93F-DC35-22DC-420D184F3EBE}"/>
              </a:ext>
            </a:extLst>
          </p:cNvPr>
          <p:cNvPicPr>
            <a:picLocks noGrp="1" noRot="1" noChangeAspect="1" noMove="1" noResize="1" noEditPoints="1" noAdjustHandles="1" noChangeArrowheads="1" noChangeShapeType="1" noCrop="1"/>
          </p:cNvPicPr>
          <p:nvPr/>
        </p:nvPicPr>
        <p:blipFill>
          <a:blip r:embed="rId5"/>
          <a:stretch>
            <a:fillRect/>
          </a:stretch>
        </p:blipFill>
        <p:spPr>
          <a:xfrm>
            <a:off x="418244"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4FAF2CB0-A3AD-6F3C-1B14-7860C571A6B5}"/>
              </a:ext>
            </a:extLst>
          </p:cNvPr>
          <p:cNvSpPr>
            <a:spLocks noGrp="1"/>
          </p:cNvSpPr>
          <p:nvPr>
            <p:ph type="sldNum" sz="quarter" idx="10"/>
          </p:nvPr>
        </p:nvSpPr>
        <p:spPr/>
        <p:txBody>
          <a:bodyPr/>
          <a:lstStyle/>
          <a:p>
            <a:fld id="{8F7E9438-18F9-46BA-95FA-E23A9B4276B8}" type="slidenum">
              <a:rPr lang="en-GB" smtClean="0"/>
              <a:pPr/>
              <a:t>13</a:t>
            </a:fld>
            <a:endParaRPr lang="en-GB"/>
          </a:p>
        </p:txBody>
      </p:sp>
      <p:sp>
        <p:nvSpPr>
          <p:cNvPr id="2"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4E635C4A-1676-D94B-806B-D093C109ECF4}"/>
              </a:ext>
            </a:extLst>
          </p:cNvPr>
          <p:cNvSpPr txBox="1"/>
          <p:nvPr/>
        </p:nvSpPr>
        <p:spPr>
          <a:xfrm>
            <a:off x="5467142" y="2219105"/>
            <a:ext cx="5182238" cy="420628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a:defRPr sz="4500" b="0">
                <a:latin typeface="Arial"/>
                <a:ea typeface="Arial"/>
                <a:cs typeface="Arial"/>
                <a:sym typeface="Arial"/>
              </a:defRPr>
            </a:lvl1pPr>
          </a:lstStyle>
          <a:p>
            <a:pPr>
              <a:spcBef>
                <a:spcPts val="150"/>
              </a:spcBef>
            </a:pPr>
            <a:r>
              <a:rPr lang="en-GB" sz="1200" b="1" u="sng"/>
              <a:t>Summary of views: </a:t>
            </a:r>
            <a:endParaRPr lang="en-US" u="sng"/>
          </a:p>
          <a:p>
            <a:pPr>
              <a:spcBef>
                <a:spcPts val="150"/>
              </a:spcBef>
            </a:pPr>
            <a:endParaRPr lang="en-GB" sz="1200"/>
          </a:p>
          <a:p>
            <a:pPr>
              <a:spcBef>
                <a:spcPts val="150"/>
              </a:spcBef>
            </a:pPr>
            <a:r>
              <a:rPr lang="en-GB" sz="1200" b="1"/>
              <a:t>1. </a:t>
            </a:r>
            <a:r>
              <a:rPr lang="en-GB" sz="1200" b="1">
                <a:latin typeface="Arial"/>
                <a:cs typeface="Arial"/>
              </a:rPr>
              <a:t>Key concerns raised (what worries people most?) </a:t>
            </a:r>
          </a:p>
          <a:p>
            <a:pPr marL="228600" indent="-228600">
              <a:spcBef>
                <a:spcPts val="150"/>
              </a:spcBef>
              <a:buFont typeface="Arial"/>
              <a:buChar char="•"/>
            </a:pPr>
            <a:endParaRPr lang="en-GB" sz="1200"/>
          </a:p>
          <a:p>
            <a:pPr>
              <a:spcBef>
                <a:spcPts val="150"/>
              </a:spcBef>
            </a:pPr>
            <a:r>
              <a:rPr lang="en-GB" sz="1200" b="1"/>
              <a:t>2. Key positives raised (what’s valuable/supportive online?) </a:t>
            </a:r>
          </a:p>
          <a:p>
            <a:pPr marL="228600" indent="-228600">
              <a:spcBef>
                <a:spcPts val="150"/>
              </a:spcBef>
              <a:buFont typeface="Arial"/>
              <a:buChar char="•"/>
            </a:pPr>
            <a:endParaRPr lang="en-GB" sz="1200"/>
          </a:p>
          <a:p>
            <a:pPr>
              <a:spcBef>
                <a:spcPts val="150"/>
              </a:spcBef>
            </a:pPr>
            <a:r>
              <a:rPr lang="en-GB" sz="1200" b="1"/>
              <a:t>3. Views on any of the core consultation areas:</a:t>
            </a:r>
          </a:p>
          <a:p>
            <a:pPr>
              <a:spcBef>
                <a:spcPts val="150"/>
              </a:spcBef>
            </a:pPr>
            <a:endParaRPr lang="en-GB" sz="1200"/>
          </a:p>
          <a:p>
            <a:pPr marL="171450" indent="-171450" algn="l">
              <a:spcBef>
                <a:spcPts val="150"/>
              </a:spcBef>
              <a:buFont typeface="Arial"/>
              <a:buChar char="•"/>
            </a:pPr>
            <a:r>
              <a:rPr lang="en-GB" sz="1200" b="0">
                <a:latin typeface="Arial"/>
                <a:cs typeface="Arial"/>
              </a:rPr>
              <a:t>minimum age / thresholds (including practicalities) </a:t>
            </a:r>
          </a:p>
          <a:p>
            <a:pPr marL="171450" indent="-171450">
              <a:spcBef>
                <a:spcPts val="150"/>
              </a:spcBef>
              <a:buFont typeface="Arial"/>
              <a:buChar char="•"/>
            </a:pPr>
            <a:endParaRPr lang="en-GB" sz="1200"/>
          </a:p>
          <a:p>
            <a:pPr marL="171450" indent="-171450">
              <a:spcBef>
                <a:spcPts val="150"/>
              </a:spcBef>
              <a:buFont typeface="Arial"/>
              <a:buChar char="•"/>
            </a:pPr>
            <a:r>
              <a:rPr lang="en-GB" sz="1200"/>
              <a:t>age assurance (including privacy/accessibility concerns) </a:t>
            </a:r>
          </a:p>
          <a:p>
            <a:pPr marL="171450" indent="-171450">
              <a:spcBef>
                <a:spcPts val="150"/>
              </a:spcBef>
              <a:buFont typeface="Arial"/>
              <a:buChar char="•"/>
            </a:pPr>
            <a:endParaRPr lang="en-GB" sz="1200"/>
          </a:p>
          <a:p>
            <a:pPr marL="171450" indent="-171450">
              <a:spcBef>
                <a:spcPts val="150"/>
              </a:spcBef>
              <a:buFont typeface="Arial"/>
              <a:buChar char="•"/>
            </a:pPr>
            <a:r>
              <a:rPr lang="en-GB" sz="1200"/>
              <a:t>addictive/compulsive features (what to change; likely impacts) </a:t>
            </a:r>
          </a:p>
          <a:p>
            <a:pPr marL="171450" indent="-171450">
              <a:spcBef>
                <a:spcPts val="150"/>
              </a:spcBef>
              <a:buFont typeface="Arial"/>
              <a:buChar char="•"/>
            </a:pPr>
            <a:endParaRPr lang="en-GB" sz="1200"/>
          </a:p>
          <a:p>
            <a:pPr marL="171450" indent="-171450">
              <a:spcBef>
                <a:spcPts val="150"/>
              </a:spcBef>
              <a:buFont typeface="Arial"/>
              <a:buChar char="•"/>
            </a:pPr>
            <a:r>
              <a:rPr lang="en-GB" sz="1200"/>
              <a:t>parental support (what tools/info would help; who should provide them) </a:t>
            </a:r>
          </a:p>
          <a:p>
            <a:pPr marL="171450" indent="-171450">
              <a:spcBef>
                <a:spcPts val="150"/>
              </a:spcBef>
              <a:buFont typeface="Arial"/>
              <a:buChar char="•"/>
            </a:pPr>
            <a:endParaRPr lang="en-GB" sz="1200"/>
          </a:p>
          <a:p>
            <a:pPr marL="171450" indent="-171450">
              <a:spcBef>
                <a:spcPts val="150"/>
              </a:spcBef>
              <a:buFont typeface="Arial"/>
              <a:buChar char="•"/>
            </a:pPr>
            <a:r>
              <a:rPr lang="en-GB" sz="1200"/>
              <a:t>emerging tech / AI chatbots (if discussed) </a:t>
            </a:r>
          </a:p>
          <a:p>
            <a:pPr>
              <a:spcBef>
                <a:spcPts val="150"/>
              </a:spcBef>
            </a:pPr>
            <a:endParaRPr lang="en-GB" sz="1200"/>
          </a:p>
          <a:p>
            <a:pPr>
              <a:spcBef>
                <a:spcPts val="150"/>
              </a:spcBef>
            </a:pPr>
            <a:r>
              <a:rPr lang="en-GB" sz="1200" b="1"/>
              <a:t>4. Practical suggestions for government (including unintended consequences to avoid) </a:t>
            </a:r>
          </a:p>
        </p:txBody>
      </p:sp>
      <p:cxnSp>
        <p:nvCxnSpPr>
          <p:cNvPr id="5" name="Straight Connector 4">
            <a:extLst>
              <a:ext uri="{FF2B5EF4-FFF2-40B4-BE49-F238E27FC236}">
                <a16:creationId xmlns:a16="http://schemas.microsoft.com/office/drawing/2014/main" id="{279986B1-CBBB-1F9B-3704-8AE895F462BD}"/>
              </a:ext>
            </a:extLst>
          </p:cNvPr>
          <p:cNvCxnSpPr>
            <a:cxnSpLocks/>
          </p:cNvCxnSpPr>
          <p:nvPr/>
        </p:nvCxnSpPr>
        <p:spPr>
          <a:xfrm>
            <a:off x="4789947" y="2219105"/>
            <a:ext cx="0" cy="409377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8959297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PT_6.png" descr="PPT_6.png"/>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360000">
            <a:off x="-331330" y="294722"/>
            <a:ext cx="12842068" cy="6388359"/>
          </a:xfrm>
          <a:custGeom>
            <a:avLst/>
            <a:gdLst/>
            <a:ahLst/>
            <a:cxnLst>
              <a:cxn ang="0">
                <a:pos x="wd2" y="hd2"/>
              </a:cxn>
              <a:cxn ang="5400000">
                <a:pos x="wd2" y="hd2"/>
              </a:cxn>
              <a:cxn ang="10800000">
                <a:pos x="wd2" y="hd2"/>
              </a:cxn>
              <a:cxn ang="16200000">
                <a:pos x="wd2" y="hd2"/>
              </a:cxn>
            </a:cxnLst>
            <a:rect l="0" t="0" r="r" b="b"/>
            <a:pathLst>
              <a:path w="21600" h="21600" extrusionOk="0">
                <a:moveTo>
                  <a:pt x="0" y="1220"/>
                </a:moveTo>
                <a:lnTo>
                  <a:pt x="1066" y="21600"/>
                </a:lnTo>
                <a:lnTo>
                  <a:pt x="13896" y="21600"/>
                </a:lnTo>
                <a:lnTo>
                  <a:pt x="21600" y="19972"/>
                </a:lnTo>
                <a:lnTo>
                  <a:pt x="20556" y="0"/>
                </a:lnTo>
                <a:lnTo>
                  <a:pt x="5776" y="0"/>
                </a:lnTo>
                <a:lnTo>
                  <a:pt x="0" y="1220"/>
                </a:lnTo>
                <a:close/>
              </a:path>
            </a:pathLst>
          </a:custGeom>
          <a:ln w="12700">
            <a:miter lim="400000"/>
          </a:ln>
        </p:spPr>
      </p:pic>
      <p:sp>
        <p:nvSpPr>
          <p:cNvPr id="468" name="Dolor sit amet, consectetur adipiscing elit sed do eiusmod"/>
          <p:cNvSpPr txBox="1"/>
          <p:nvPr/>
        </p:nvSpPr>
        <p:spPr>
          <a:xfrm>
            <a:off x="573273" y="517480"/>
            <a:ext cx="9410280" cy="11592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algn="l">
              <a:defRPr sz="7200" b="0">
                <a:latin typeface="Arial Black"/>
                <a:ea typeface="Arial Black"/>
                <a:cs typeface="Arial Black"/>
                <a:sym typeface="Arial Black"/>
              </a:defRPr>
            </a:pPr>
            <a:r>
              <a:rPr lang="en-US" sz="3600" b="0">
                <a:solidFill>
                  <a:srgbClr val="6006A1"/>
                </a:solidFill>
                <a:latin typeface="Arial Black"/>
              </a:rPr>
              <a:t>Examples of what your events could look like</a:t>
            </a:r>
          </a:p>
        </p:txBody>
      </p:sp>
      <p:grpSp>
        <p:nvGrpSpPr>
          <p:cNvPr id="10" name="Group 9">
            <a:extLst>
              <a:ext uri="{FF2B5EF4-FFF2-40B4-BE49-F238E27FC236}">
                <a16:creationId xmlns:a16="http://schemas.microsoft.com/office/drawing/2014/main" id="{22F3665E-7028-055E-3D84-CA1327A96787}"/>
              </a:ext>
            </a:extLst>
          </p:cNvPr>
          <p:cNvGrpSpPr/>
          <p:nvPr/>
        </p:nvGrpSpPr>
        <p:grpSpPr>
          <a:xfrm>
            <a:off x="577135" y="4376108"/>
            <a:ext cx="6897722" cy="1441044"/>
            <a:chOff x="577135" y="3955194"/>
            <a:chExt cx="6897722" cy="1441044"/>
          </a:xfrm>
        </p:grpSpPr>
        <p:sp>
          <p:nvSpPr>
            <p:cNvPr id="473" name="Rectangle"/>
            <p:cNvSpPr>
              <a:spLocks/>
            </p:cNvSpPr>
            <p:nvPr/>
          </p:nvSpPr>
          <p:spPr>
            <a:xfrm>
              <a:off x="577135" y="3955194"/>
              <a:ext cx="6897722" cy="1441044"/>
            </a:xfrm>
            <a:prstGeom prst="rect">
              <a:avLst/>
            </a:pr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476" name="Sed do eiusmod tempor incididunt ut labore et dolore magna aliqua."/>
            <p:cNvSpPr txBox="1"/>
            <p:nvPr/>
          </p:nvSpPr>
          <p:spPr>
            <a:xfrm>
              <a:off x="728131" y="4376224"/>
              <a:ext cx="6659641" cy="5745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a:defRPr sz="3400" b="0">
                  <a:solidFill>
                    <a:srgbClr val="FFFFFF"/>
                  </a:solidFill>
                  <a:latin typeface="Arial"/>
                  <a:ea typeface="Arial"/>
                  <a:cs typeface="Arial"/>
                  <a:sym typeface="Arial"/>
                </a:defRPr>
              </a:lvl1pPr>
            </a:lstStyle>
            <a:p>
              <a:r>
                <a:rPr lang="en-US" sz="1700"/>
                <a:t>Parentkind hosted an informal coffee chat in Cardiff with parents and Minister Narayan about their children’s lived online experiences</a:t>
              </a:r>
            </a:p>
          </p:txBody>
        </p:sp>
      </p:grpSp>
      <p:grpSp>
        <p:nvGrpSpPr>
          <p:cNvPr id="5" name="Group 4">
            <a:extLst>
              <a:ext uri="{FF2B5EF4-FFF2-40B4-BE49-F238E27FC236}">
                <a16:creationId xmlns:a16="http://schemas.microsoft.com/office/drawing/2014/main" id="{C65D2696-26A1-2372-4567-C848E50783D6}"/>
              </a:ext>
            </a:extLst>
          </p:cNvPr>
          <p:cNvGrpSpPr/>
          <p:nvPr/>
        </p:nvGrpSpPr>
        <p:grpSpPr>
          <a:xfrm>
            <a:off x="7689671" y="4378311"/>
            <a:ext cx="3316995" cy="1441044"/>
            <a:chOff x="4437504" y="4399613"/>
            <a:chExt cx="3316995" cy="1441044"/>
          </a:xfrm>
        </p:grpSpPr>
        <p:sp>
          <p:nvSpPr>
            <p:cNvPr id="474" name="Rectangle"/>
            <p:cNvSpPr>
              <a:spLocks/>
            </p:cNvSpPr>
            <p:nvPr/>
          </p:nvSpPr>
          <p:spPr>
            <a:xfrm>
              <a:off x="4437504" y="4399613"/>
              <a:ext cx="3316995" cy="1441044"/>
            </a:xfrm>
            <a:prstGeom prst="rect">
              <a:avLst/>
            </a:pr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477" name="Ut enim ad minim veniam, quis nostrud exercitation ullamco laboris nisi ut aliquip ex ea commodo consequat."/>
            <p:cNvSpPr txBox="1"/>
            <p:nvPr/>
          </p:nvSpPr>
          <p:spPr>
            <a:xfrm>
              <a:off x="4592564" y="4440730"/>
              <a:ext cx="3006872" cy="13593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lvl1pPr algn="l">
                <a:defRPr sz="3400" b="0">
                  <a:solidFill>
                    <a:srgbClr val="FFFFFF"/>
                  </a:solidFill>
                  <a:latin typeface="Arial"/>
                  <a:ea typeface="Arial"/>
                  <a:cs typeface="Arial"/>
                  <a:sym typeface="Arial"/>
                </a:defRPr>
              </a:lvl1pPr>
            </a:lstStyle>
            <a:p>
              <a:r>
                <a:rPr lang="en-GB" sz="1700"/>
                <a:t>The Children’s Commissioner invited London school students to ask the Minister consultation questions, </a:t>
              </a:r>
              <a:r>
                <a:rPr lang="en-GB" sz="1700">
                  <a:solidFill>
                    <a:schemeClr val="accent1"/>
                  </a:solidFill>
                  <a:hlinkClick r:id="rId3">
                    <a:extLst>
                      <a:ext uri="{A12FA001-AC4F-418D-AE19-62706E023703}">
                        <ahyp:hlinkClr xmlns:ahyp="http://schemas.microsoft.com/office/drawing/2018/hyperlinkcolor" val="tx"/>
                      </a:ext>
                    </a:extLst>
                  </a:hlinkClick>
                </a:rPr>
                <a:t>covered by BBC Newsround</a:t>
              </a:r>
              <a:endParaRPr sz="1700">
                <a:solidFill>
                  <a:schemeClr val="accent1"/>
                </a:solidFill>
              </a:endParaRPr>
            </a:p>
          </p:txBody>
        </p:sp>
      </p:grpSp>
      <p:pic>
        <p:nvPicPr>
          <p:cNvPr id="482" name="DSTI_Black_Digital-01.png" descr="DSTI_Black_Digital-01.png"/>
          <p:cNvPicPr>
            <a:picLocks noGrp="1" noRot="1" noChangeAspect="1" noMove="1" noResize="1" noEditPoints="1" noAdjustHandles="1" noChangeArrowheads="1" noChangeShapeType="1" noCrop="1"/>
          </p:cNvPicPr>
          <p:nvPr/>
        </p:nvPicPr>
        <p:blipFill>
          <a:blip r:embed="rId4"/>
          <a:stretch>
            <a:fillRect/>
          </a:stretch>
        </p:blipFill>
        <p:spPr>
          <a:xfrm>
            <a:off x="10099542" y="325077"/>
            <a:ext cx="1825836" cy="919866"/>
          </a:xfrm>
          <a:prstGeom prst="rect">
            <a:avLst/>
          </a:prstGeom>
          <a:ln w="12700">
            <a:miter lim="400000"/>
          </a:ln>
        </p:spPr>
      </p:pic>
      <p:sp>
        <p:nvSpPr>
          <p:cNvPr id="4" name="Slide Number Placeholder 3">
            <a:extLst>
              <a:ext uri="{FF2B5EF4-FFF2-40B4-BE49-F238E27FC236}">
                <a16:creationId xmlns:a16="http://schemas.microsoft.com/office/drawing/2014/main" id="{470AECC3-6646-EB38-9679-1F9878EF809C}"/>
              </a:ext>
            </a:extLst>
          </p:cNvPr>
          <p:cNvSpPr>
            <a:spLocks noGrp="1"/>
          </p:cNvSpPr>
          <p:nvPr>
            <p:ph type="sldNum" sz="quarter" idx="10"/>
          </p:nvPr>
        </p:nvSpPr>
        <p:spPr/>
        <p:txBody>
          <a:bodyPr/>
          <a:lstStyle/>
          <a:p>
            <a:fld id="{8F7E9438-18F9-46BA-95FA-E23A9B4276B8}" type="slidenum">
              <a:rPr lang="en-GB" smtClean="0"/>
              <a:pPr/>
              <a:t>14</a:t>
            </a:fld>
            <a:endParaRPr lang="en-GB"/>
          </a:p>
        </p:txBody>
      </p:sp>
      <p:grpSp>
        <p:nvGrpSpPr>
          <p:cNvPr id="3" name="Group 2">
            <a:extLst>
              <a:ext uri="{FF2B5EF4-FFF2-40B4-BE49-F238E27FC236}">
                <a16:creationId xmlns:a16="http://schemas.microsoft.com/office/drawing/2014/main" id="{2400307C-DF4C-7F50-EE56-2921641436DD}"/>
              </a:ext>
            </a:extLst>
          </p:cNvPr>
          <p:cNvGrpSpPr/>
          <p:nvPr/>
        </p:nvGrpSpPr>
        <p:grpSpPr>
          <a:xfrm>
            <a:off x="7695465" y="1805102"/>
            <a:ext cx="3316995" cy="2151247"/>
            <a:chOff x="4437504" y="2084123"/>
            <a:chExt cx="3316995" cy="2151247"/>
          </a:xfrm>
        </p:grpSpPr>
        <p:sp>
          <p:nvSpPr>
            <p:cNvPr id="471" name="Rectangle"/>
            <p:cNvSpPr>
              <a:spLocks/>
            </p:cNvSpPr>
            <p:nvPr/>
          </p:nvSpPr>
          <p:spPr>
            <a:xfrm>
              <a:off x="4437504" y="2084123"/>
              <a:ext cx="3316995" cy="2151247"/>
            </a:xfrm>
            <a:prstGeom prst="rect">
              <a:avLst/>
            </a:pr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26" name="Picture 2" descr="The government's Minister for AI and Online Safety, Kanishka Narayan spaks to children across a table in a school science lab. ">
              <a:extLst>
                <a:ext uri="{FF2B5EF4-FFF2-40B4-BE49-F238E27FC236}">
                  <a16:creationId xmlns:a16="http://schemas.microsoft.com/office/drawing/2014/main" id="{F4EAA5A2-0A1B-9856-7319-7B63378CB079}"/>
                </a:ext>
              </a:extLst>
            </p:cNvPr>
            <p:cNvPicPr>
              <a:picLocks noChangeAspect="1"/>
            </p:cNvPicPr>
            <p:nvPr/>
          </p:nvPicPr>
          <p:blipFill rotWithShape="1">
            <a:blip r:embed="rId5">
              <a:extLst>
                <a:ext uri="{28A0092B-C50C-407E-A947-70E740481C1C}">
                  <a14:useLocalDpi xmlns:a14="http://schemas.microsoft.com/office/drawing/2010/main" val="0"/>
                </a:ext>
              </a:extLst>
            </a:blip>
            <a:srcRect l="8613" t="-17" r="2176" b="17"/>
            <a:stretch>
              <a:fillRect/>
            </a:stretch>
          </p:blipFill>
          <p:spPr bwMode="auto">
            <a:xfrm>
              <a:off x="4506228" y="2156950"/>
              <a:ext cx="3170922" cy="19993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85797E29-8F88-C74F-40E5-1790F6AC3715}"/>
              </a:ext>
            </a:extLst>
          </p:cNvPr>
          <p:cNvGrpSpPr/>
          <p:nvPr/>
        </p:nvGrpSpPr>
        <p:grpSpPr>
          <a:xfrm>
            <a:off x="577133" y="1805929"/>
            <a:ext cx="6897724" cy="2151247"/>
            <a:chOff x="577133" y="1646275"/>
            <a:chExt cx="6897724" cy="2151247"/>
          </a:xfrm>
        </p:grpSpPr>
        <p:sp>
          <p:nvSpPr>
            <p:cNvPr id="7" name="Rectangle">
              <a:extLst>
                <a:ext uri="{FF2B5EF4-FFF2-40B4-BE49-F238E27FC236}">
                  <a16:creationId xmlns:a16="http://schemas.microsoft.com/office/drawing/2014/main" id="{F6CEF47A-A476-9F9C-76E5-522E12D63C93}"/>
                </a:ext>
              </a:extLst>
            </p:cNvPr>
            <p:cNvSpPr>
              <a:spLocks/>
            </p:cNvSpPr>
            <p:nvPr/>
          </p:nvSpPr>
          <p:spPr>
            <a:xfrm>
              <a:off x="577133" y="1646275"/>
              <a:ext cx="6897724" cy="2151247"/>
            </a:xfrm>
            <a:prstGeom prst="rect">
              <a:avLst/>
            </a:pr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2" name="Picture 1" descr="A screenshot of a social media post&#10;&#10;AI-generated content may be incorrect.">
              <a:extLst>
                <a:ext uri="{FF2B5EF4-FFF2-40B4-BE49-F238E27FC236}">
                  <a16:creationId xmlns:a16="http://schemas.microsoft.com/office/drawing/2014/main" id="{2F7B9EDD-B0C7-315F-1905-E58158E801AA}"/>
                </a:ext>
              </a:extLst>
            </p:cNvPr>
            <p:cNvPicPr>
              <a:picLocks noChangeAspect="1"/>
            </p:cNvPicPr>
            <p:nvPr/>
          </p:nvPicPr>
          <p:blipFill>
            <a:blip r:embed="rId6"/>
            <a:srcRect b="37564"/>
            <a:stretch>
              <a:fillRect/>
            </a:stretch>
          </p:blipFill>
          <p:spPr>
            <a:xfrm>
              <a:off x="664574" y="1723232"/>
              <a:ext cx="3142114" cy="2009959"/>
            </a:xfrm>
            <a:prstGeom prst="rect">
              <a:avLst/>
            </a:prstGeom>
          </p:spPr>
        </p:pic>
        <p:pic>
          <p:nvPicPr>
            <p:cNvPr id="1028" name="Picture 4" descr="No alternative text description for this image">
              <a:extLst>
                <a:ext uri="{FF2B5EF4-FFF2-40B4-BE49-F238E27FC236}">
                  <a16:creationId xmlns:a16="http://schemas.microsoft.com/office/drawing/2014/main" id="{62837049-035B-F7EE-6FDF-6084930BA0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130" y="1722227"/>
              <a:ext cx="3493642" cy="199768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95F25-872C-E6B8-5B6B-D30A6720D832}"/>
            </a:ext>
          </a:extLst>
        </p:cNvPr>
        <p:cNvGrpSpPr/>
        <p:nvPr/>
      </p:nvGrpSpPr>
      <p:grpSpPr>
        <a:xfrm>
          <a:off x="0" y="0"/>
          <a:ext cx="0" cy="0"/>
          <a:chOff x="0" y="0"/>
          <a:chExt cx="0" cy="0"/>
        </a:xfrm>
      </p:grpSpPr>
      <p:pic>
        <p:nvPicPr>
          <p:cNvPr id="363" name="Net_Standalone_1.png" descr="Net_Standalone_1.png">
            <a:extLst>
              <a:ext uri="{FF2B5EF4-FFF2-40B4-BE49-F238E27FC236}">
                <a16:creationId xmlns:a16="http://schemas.microsoft.com/office/drawing/2014/main" id="{26B2CD65-101C-6433-2201-E49005C12BD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13679969">
            <a:off x="5270885"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sp>
        <p:nvSpPr>
          <p:cNvPr id="364" name="Dolor sit amet, consectetur adipiscing elit.">
            <a:extLst>
              <a:ext uri="{FF2B5EF4-FFF2-40B4-BE49-F238E27FC236}">
                <a16:creationId xmlns:a16="http://schemas.microsoft.com/office/drawing/2014/main" id="{DEA645F1-00C1-B11C-45DA-683776C1B1C3}"/>
              </a:ext>
            </a:extLst>
          </p:cNvPr>
          <p:cNvSpPr txBox="1"/>
          <p:nvPr/>
        </p:nvSpPr>
        <p:spPr>
          <a:xfrm>
            <a:off x="418244" y="1420798"/>
            <a:ext cx="8340407" cy="178330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GB" sz="2800">
                <a:latin typeface="Arial Black"/>
                <a:cs typeface="Arial"/>
              </a:rPr>
              <a:t>The UK Government is inviting parents, guardians, and young people from across the UK to share their views and shape the country's next steps on children’s digital wellbeing</a:t>
            </a:r>
            <a:endParaRPr lang="en-GB" sz="2800"/>
          </a:p>
        </p:txBody>
      </p:sp>
      <p:sp>
        <p:nvSpPr>
          <p:cNvPr id="365"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690947EC-B109-76BD-5C60-AA94E89A721F}"/>
              </a:ext>
            </a:extLst>
          </p:cNvPr>
          <p:cNvSpPr txBox="1"/>
          <p:nvPr/>
        </p:nvSpPr>
        <p:spPr>
          <a:xfrm>
            <a:off x="418244" y="3556816"/>
            <a:ext cx="9609334" cy="24468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a:defRPr sz="4500" b="0">
                <a:latin typeface="Arial"/>
                <a:ea typeface="Arial"/>
                <a:cs typeface="Arial"/>
                <a:sym typeface="Arial"/>
              </a:defRPr>
            </a:lvl1pPr>
          </a:lstStyle>
          <a:p>
            <a:pPr>
              <a:spcBef>
                <a:spcPts val="150"/>
              </a:spcBef>
            </a:pPr>
            <a:r>
              <a:rPr lang="en-GB" sz="1600" b="1"/>
              <a:t>We need your help to maximise reach and diversity of input to the </a:t>
            </a:r>
            <a:r>
              <a:rPr lang="en-GB" sz="1600" b="1">
                <a:hlinkClick r:id="rId3"/>
              </a:rPr>
              <a:t>consultation</a:t>
            </a:r>
            <a:r>
              <a:rPr lang="en-GB" sz="1600" b="1"/>
              <a:t> and National Conversation.</a:t>
            </a:r>
            <a:endParaRPr lang="en-GB" sz="1600"/>
          </a:p>
          <a:p>
            <a:pPr>
              <a:spcBef>
                <a:spcPts val="150"/>
              </a:spcBef>
            </a:pPr>
            <a:endParaRPr lang="en-GB" sz="1600" b="1"/>
          </a:p>
          <a:p>
            <a:pPr>
              <a:spcBef>
                <a:spcPts val="150"/>
              </a:spcBef>
            </a:pPr>
            <a:r>
              <a:rPr lang="en-GB" sz="1600"/>
              <a:t>This toolkit outlines:</a:t>
            </a:r>
          </a:p>
          <a:p>
            <a:pPr>
              <a:spcBef>
                <a:spcPts val="150"/>
              </a:spcBef>
            </a:pPr>
            <a:endParaRPr lang="en-GB" sz="1600"/>
          </a:p>
          <a:p>
            <a:pPr marL="285750" indent="-285750">
              <a:spcBef>
                <a:spcPts val="150"/>
              </a:spcBef>
              <a:buFont typeface="Arial" panose="020B0604020202020204" pitchFamily="34" charset="0"/>
              <a:buChar char="•"/>
            </a:pPr>
            <a:r>
              <a:rPr lang="en-GB" sz="1600"/>
              <a:t>What the </a:t>
            </a:r>
            <a:r>
              <a:rPr lang="en-GB" sz="1600">
                <a:hlinkClick r:id="rId3"/>
              </a:rPr>
              <a:t>consultation</a:t>
            </a:r>
            <a:r>
              <a:rPr lang="en-GB" sz="1600"/>
              <a:t> covers</a:t>
            </a:r>
          </a:p>
          <a:p>
            <a:pPr marL="285750" indent="-285750">
              <a:spcBef>
                <a:spcPts val="150"/>
              </a:spcBef>
              <a:buFont typeface="Arial" panose="020B0604020202020204" pitchFamily="34" charset="0"/>
              <a:buChar char="•"/>
            </a:pPr>
            <a:r>
              <a:rPr lang="en-GB" sz="1600"/>
              <a:t>How you can help us drive responses to the </a:t>
            </a:r>
            <a:r>
              <a:rPr lang="en-GB" sz="1600">
                <a:hlinkClick r:id="rId3"/>
              </a:rPr>
              <a:t>consultation</a:t>
            </a:r>
            <a:endParaRPr lang="en-GB" sz="1600"/>
          </a:p>
          <a:p>
            <a:pPr marL="285750" indent="-285750">
              <a:spcBef>
                <a:spcPts val="150"/>
              </a:spcBef>
              <a:buFont typeface="Arial" panose="020B0604020202020204" pitchFamily="34" charset="0"/>
              <a:buChar char="•"/>
            </a:pPr>
            <a:r>
              <a:rPr lang="en-GB" sz="1600"/>
              <a:t>How you can help shape the National Conversation (including through hosting an event)</a:t>
            </a:r>
          </a:p>
          <a:p>
            <a:pPr marL="285750" indent="-285750">
              <a:spcBef>
                <a:spcPts val="150"/>
              </a:spcBef>
              <a:buFont typeface="Arial" panose="020B0604020202020204" pitchFamily="34" charset="0"/>
              <a:buChar char="•"/>
            </a:pPr>
            <a:r>
              <a:rPr lang="en-GB" sz="1600"/>
              <a:t>Key links and communications guidance</a:t>
            </a:r>
            <a:endParaRPr sz="1600"/>
          </a:p>
        </p:txBody>
      </p:sp>
      <p:pic>
        <p:nvPicPr>
          <p:cNvPr id="367" name="DSTI_Black_Digital-01.png" descr="DSTI_Black_Digital-01.png">
            <a:extLst>
              <a:ext uri="{FF2B5EF4-FFF2-40B4-BE49-F238E27FC236}">
                <a16:creationId xmlns:a16="http://schemas.microsoft.com/office/drawing/2014/main" id="{6F602E3C-5BCF-1FFD-B99D-32B2C27E6226}"/>
              </a:ext>
            </a:extLst>
          </p:cNvPr>
          <p:cNvPicPr>
            <a:picLocks noGrp="1" noRot="1" noChangeAspect="1" noMove="1" noResize="1" noEditPoints="1" noAdjustHandles="1" noChangeArrowheads="1" noChangeShapeType="1" noCrop="1"/>
          </p:cNvPicPr>
          <p:nvPr/>
        </p:nvPicPr>
        <p:blipFill>
          <a:blip r:embed="rId4"/>
          <a:stretch>
            <a:fillRect/>
          </a:stretch>
        </p:blipFill>
        <p:spPr>
          <a:xfrm>
            <a:off x="418244"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3FEF2C3B-7E47-5193-D543-D5B0070B3343}"/>
              </a:ext>
            </a:extLst>
          </p:cNvPr>
          <p:cNvSpPr>
            <a:spLocks noGrp="1"/>
          </p:cNvSpPr>
          <p:nvPr>
            <p:ph type="sldNum" sz="quarter" idx="10"/>
          </p:nvPr>
        </p:nvSpPr>
        <p:spPr/>
        <p:txBody>
          <a:bodyPr/>
          <a:lstStyle/>
          <a:p>
            <a:fld id="{8F7E9438-18F9-46BA-95FA-E23A9B4276B8}" type="slidenum">
              <a:rPr lang="en-GB" smtClean="0"/>
              <a:pPr/>
              <a:t>2</a:t>
            </a:fld>
            <a:endParaRPr lang="en-GB"/>
          </a:p>
        </p:txBody>
      </p:sp>
    </p:spTree>
    <p:extLst>
      <p:ext uri="{BB962C8B-B14F-4D97-AF65-F5344CB8AC3E}">
        <p14:creationId xmlns:p14="http://schemas.microsoft.com/office/powerpoint/2010/main" val="86552265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Net_Standalone_1.png" descr="Net_Standalone_1.png"/>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13679969">
            <a:off x="5270885"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sp>
        <p:nvSpPr>
          <p:cNvPr id="364" name="Dolor sit amet, consectetur adipiscing elit."/>
          <p:cNvSpPr txBox="1"/>
          <p:nvPr/>
        </p:nvSpPr>
        <p:spPr>
          <a:xfrm>
            <a:off x="418244" y="1812891"/>
            <a:ext cx="9023828" cy="4044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GB" sz="2800"/>
              <a:t>What we are doing and why</a:t>
            </a:r>
            <a:endParaRPr lang="en-US" sz="2800"/>
          </a:p>
        </p:txBody>
      </p:sp>
      <p:sp>
        <p:nvSpPr>
          <p:cNvPr id="365" name="Sed do eiusmod tempor incididunt ut labore et dolore magna aliqua. Ut enim ad minim veniam, quis nostrud exercitation ullamco laboris nisi ut aliquip ex ea commodo consequat. Duis aute irure dolor in reprehenderit in voluptate velit esse cillum dolore eu"/>
          <p:cNvSpPr txBox="1"/>
          <p:nvPr/>
        </p:nvSpPr>
        <p:spPr>
          <a:xfrm>
            <a:off x="418244" y="2665462"/>
            <a:ext cx="9609334" cy="33547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a:defRPr sz="4500" b="0">
                <a:latin typeface="Arial"/>
                <a:ea typeface="Arial"/>
                <a:cs typeface="Arial"/>
                <a:sym typeface="Arial"/>
              </a:defRPr>
            </a:lvl1pPr>
          </a:lstStyle>
          <a:p>
            <a:pPr>
              <a:spcBef>
                <a:spcPts val="150"/>
              </a:spcBef>
            </a:pPr>
            <a:r>
              <a:rPr lang="en-GB" sz="1600" b="1"/>
              <a:t>The Government is determined to give every child the best possible start in life </a:t>
            </a:r>
            <a:r>
              <a:rPr lang="en-GB" sz="1600"/>
              <a:t>- free to be children, supported to grow and able to thrive - while also equipping them with the skills, resilience and confidence they need to navigate a safe digital future.  </a:t>
            </a:r>
          </a:p>
          <a:p>
            <a:pPr>
              <a:spcBef>
                <a:spcPts val="150"/>
              </a:spcBef>
            </a:pPr>
            <a:endParaRPr lang="en-GB" sz="1600"/>
          </a:p>
          <a:p>
            <a:pPr>
              <a:spcBef>
                <a:spcPts val="150"/>
              </a:spcBef>
            </a:pPr>
            <a:r>
              <a:rPr lang="en-GB" sz="1600" b="1"/>
              <a:t>We have launched a </a:t>
            </a:r>
            <a:r>
              <a:rPr lang="en-GB" sz="1600" b="1">
                <a:hlinkClick r:id="rId3"/>
              </a:rPr>
              <a:t>consultation</a:t>
            </a:r>
            <a:r>
              <a:rPr lang="en-GB" sz="1600" b="1"/>
              <a:t> to explore measures for keeping children safe online, building on the strong foundation of the </a:t>
            </a:r>
            <a:r>
              <a:rPr lang="en-GB" sz="1600" b="1">
                <a:hlinkClick r:id="rId4"/>
              </a:rPr>
              <a:t>Online Safety Act</a:t>
            </a:r>
            <a:r>
              <a:rPr lang="en-GB" sz="1600"/>
              <a:t>. We recognise there are strong concerns about the potential “addictiveness” of social media, the impact on children’s mental health and wellbeing, and new and emerging online harms. We also acknowledge there is not an agreed consensus on how best to tackle these issues.  </a:t>
            </a:r>
          </a:p>
          <a:p>
            <a:pPr>
              <a:spcBef>
                <a:spcPts val="150"/>
              </a:spcBef>
            </a:pPr>
            <a:endParaRPr lang="en-GB" sz="1600"/>
          </a:p>
          <a:p>
            <a:pPr>
              <a:spcBef>
                <a:spcPts val="150"/>
              </a:spcBef>
            </a:pPr>
            <a:r>
              <a:rPr lang="en-GB" sz="1600" b="1"/>
              <a:t>Alongside the </a:t>
            </a:r>
            <a:r>
              <a:rPr lang="en-GB" sz="1600" b="1">
                <a:hlinkClick r:id="rId3"/>
              </a:rPr>
              <a:t>consultation</a:t>
            </a:r>
            <a:r>
              <a:rPr lang="en-GB" sz="1600" b="1"/>
              <a:t>, we want to have a National Conversation: </a:t>
            </a:r>
            <a:r>
              <a:rPr lang="en-GB" sz="1600"/>
              <a:t>a programme of engagement activity, running alongside the formal consultation, to engage children, parents and carers, civil society, teachers, industry and other groups, and make sure we hear from as many people as possible.</a:t>
            </a:r>
            <a:endParaRPr sz="1600" b="1"/>
          </a:p>
        </p:txBody>
      </p:sp>
      <p:pic>
        <p:nvPicPr>
          <p:cNvPr id="367" name="DSTI_Black_Digital-01.png" descr="DSTI_Black_Digital-01.png"/>
          <p:cNvPicPr>
            <a:picLocks noGrp="1" noRot="1" noChangeAspect="1" noMove="1" noResize="1" noEditPoints="1" noAdjustHandles="1" noChangeArrowheads="1" noChangeShapeType="1" noCrop="1"/>
          </p:cNvPicPr>
          <p:nvPr/>
        </p:nvPicPr>
        <p:blipFill>
          <a:blip r:embed="rId5"/>
          <a:stretch>
            <a:fillRect/>
          </a:stretch>
        </p:blipFill>
        <p:spPr>
          <a:xfrm>
            <a:off x="418244"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9D3D5E74-FFAD-832B-1ADE-B0090853A056}"/>
              </a:ext>
            </a:extLst>
          </p:cNvPr>
          <p:cNvSpPr>
            <a:spLocks noGrp="1"/>
          </p:cNvSpPr>
          <p:nvPr>
            <p:ph type="sldNum" sz="quarter" idx="10"/>
          </p:nvPr>
        </p:nvSpPr>
        <p:spPr/>
        <p:txBody>
          <a:bodyPr/>
          <a:lstStyle/>
          <a:p>
            <a:fld id="{8F7E9438-18F9-46BA-95FA-E23A9B4276B8}" type="slidenum">
              <a:rPr lang="en-GB" smtClean="0"/>
              <a:pPr/>
              <a:t>3</a:t>
            </a:fld>
            <a:endParaRPr lang="en-GB"/>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7A2CD-1135-7EDD-0DEF-0A1D9B4DE711}"/>
            </a:ext>
          </a:extLst>
        </p:cNvPr>
        <p:cNvGrpSpPr/>
        <p:nvPr/>
      </p:nvGrpSpPr>
      <p:grpSpPr>
        <a:xfrm>
          <a:off x="0" y="0"/>
          <a:ext cx="0" cy="0"/>
          <a:chOff x="0" y="0"/>
          <a:chExt cx="0" cy="0"/>
        </a:xfrm>
      </p:grpSpPr>
      <p:pic>
        <p:nvPicPr>
          <p:cNvPr id="363" name="Net_Standalone_1.png" descr="Net_Standalone_1.png">
            <a:extLst>
              <a:ext uri="{FF2B5EF4-FFF2-40B4-BE49-F238E27FC236}">
                <a16:creationId xmlns:a16="http://schemas.microsoft.com/office/drawing/2014/main" id="{81C55AD0-9A57-BA9B-9967-04857506046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13679969">
            <a:off x="5270885"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sp>
        <p:nvSpPr>
          <p:cNvPr id="364" name="Dolor sit amet, consectetur adipiscing elit.">
            <a:extLst>
              <a:ext uri="{FF2B5EF4-FFF2-40B4-BE49-F238E27FC236}">
                <a16:creationId xmlns:a16="http://schemas.microsoft.com/office/drawing/2014/main" id="{8ACF2DC4-8248-9E18-B8E5-014BEF011A68}"/>
              </a:ext>
            </a:extLst>
          </p:cNvPr>
          <p:cNvSpPr txBox="1"/>
          <p:nvPr/>
        </p:nvSpPr>
        <p:spPr>
          <a:xfrm>
            <a:off x="418244" y="1603065"/>
            <a:ext cx="7400437" cy="4044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GB" sz="2800"/>
              <a:t>What the consultation covers</a:t>
            </a:r>
            <a:endParaRPr lang="en-US" sz="2800"/>
          </a:p>
        </p:txBody>
      </p:sp>
      <p:sp>
        <p:nvSpPr>
          <p:cNvPr id="365"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B6C12A8C-9F20-F099-327D-CB19876CA6AB}"/>
              </a:ext>
            </a:extLst>
          </p:cNvPr>
          <p:cNvSpPr txBox="1"/>
          <p:nvPr/>
        </p:nvSpPr>
        <p:spPr>
          <a:xfrm>
            <a:off x="418244" y="2334604"/>
            <a:ext cx="9609334" cy="401648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a:defRPr sz="4500" b="0">
                <a:latin typeface="Arial"/>
                <a:ea typeface="Arial"/>
                <a:cs typeface="Arial"/>
                <a:sym typeface="Arial"/>
              </a:defRPr>
            </a:lvl1pPr>
          </a:lstStyle>
          <a:p>
            <a:pPr>
              <a:spcBef>
                <a:spcPts val="150"/>
              </a:spcBef>
            </a:pPr>
            <a:r>
              <a:rPr lang="en-GB" sz="1600"/>
              <a:t>The </a:t>
            </a:r>
            <a:r>
              <a:rPr lang="en-GB" sz="1600">
                <a:hlinkClick r:id="rId3"/>
              </a:rPr>
              <a:t>consultation</a:t>
            </a:r>
            <a:r>
              <a:rPr lang="en-GB" sz="1600"/>
              <a:t> runs from </a:t>
            </a:r>
            <a:r>
              <a:rPr lang="en-GB" sz="1600" b="1"/>
              <a:t>Monday 2 March to Tuesday 26 May </a:t>
            </a:r>
            <a:r>
              <a:rPr lang="en-GB" sz="1600"/>
              <a:t>and seeks views on measures including: </a:t>
            </a:r>
          </a:p>
          <a:p>
            <a:pPr>
              <a:spcBef>
                <a:spcPts val="150"/>
              </a:spcBef>
            </a:pPr>
            <a:endParaRPr lang="en-GB" sz="1600"/>
          </a:p>
          <a:p>
            <a:pPr marL="285750" indent="-285750">
              <a:buFont typeface="Arial" panose="020B0604020202020204" pitchFamily="34" charset="0"/>
              <a:buChar char="•"/>
            </a:pPr>
            <a:r>
              <a:rPr lang="en-GB" sz="1600" b="1"/>
              <a:t>whether there should be a minimum age for social media</a:t>
            </a:r>
            <a:r>
              <a:rPr lang="en-GB" sz="1600"/>
              <a:t>, and if so, what age would be right</a:t>
            </a:r>
          </a:p>
          <a:p>
            <a:endParaRPr lang="en-GB" sz="1600"/>
          </a:p>
          <a:p>
            <a:pPr marL="285750" indent="-285750">
              <a:buFont typeface="Arial" panose="020B0604020202020204" pitchFamily="34" charset="0"/>
              <a:buChar char="•"/>
            </a:pPr>
            <a:r>
              <a:rPr lang="en-GB" sz="1600" b="1"/>
              <a:t>whether platforms should be required to switch off addictive features </a:t>
            </a:r>
            <a:r>
              <a:rPr lang="en-GB" sz="1600"/>
              <a:t>that keep children hooked late into the night - like infinite scrolling and autoplay</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b="1"/>
              <a:t>whether mandatory overnight curfews would help children sleep better </a:t>
            </a:r>
            <a:r>
              <a:rPr lang="en-GB" sz="1600"/>
              <a:t>and what age they should apply to</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b="1"/>
              <a:t>whether children should be able to use AI chatbots without restriction</a:t>
            </a:r>
          </a:p>
          <a:p>
            <a:pPr marL="285750" indent="-285750">
              <a:buFont typeface="Arial" panose="020B0604020202020204" pitchFamily="34" charset="0"/>
              <a:buChar char="•"/>
            </a:pPr>
            <a:endParaRPr lang="en-GB" sz="1600" b="1"/>
          </a:p>
          <a:p>
            <a:pPr marL="285750" indent="-285750">
              <a:buFont typeface="Arial" panose="020B0604020202020204" pitchFamily="34" charset="0"/>
              <a:buChar char="•"/>
            </a:pPr>
            <a:r>
              <a:rPr lang="en-GB" sz="1600" b="1"/>
              <a:t>how age verification enforcement should be strengthened</a:t>
            </a:r>
          </a:p>
          <a:p>
            <a:pPr marL="285750" indent="-285750">
              <a:buFont typeface="Arial" panose="020B0604020202020204" pitchFamily="34" charset="0"/>
              <a:buChar char="•"/>
            </a:pPr>
            <a:endParaRPr lang="en-GB" sz="1600" b="1"/>
          </a:p>
          <a:p>
            <a:pPr marL="285750" indent="-285750">
              <a:buFont typeface="Arial" panose="020B0604020202020204" pitchFamily="34" charset="0"/>
              <a:buChar char="•"/>
            </a:pPr>
            <a:r>
              <a:rPr lang="en-GB" sz="1600" b="1"/>
              <a:t>how to help children and parents navigate the digital world and thrive online</a:t>
            </a:r>
          </a:p>
        </p:txBody>
      </p:sp>
      <p:pic>
        <p:nvPicPr>
          <p:cNvPr id="367" name="DSTI_Black_Digital-01.png" descr="DSTI_Black_Digital-01.png">
            <a:extLst>
              <a:ext uri="{FF2B5EF4-FFF2-40B4-BE49-F238E27FC236}">
                <a16:creationId xmlns:a16="http://schemas.microsoft.com/office/drawing/2014/main" id="{93658792-BA25-DC77-918D-11B891060B8C}"/>
              </a:ext>
            </a:extLst>
          </p:cNvPr>
          <p:cNvPicPr>
            <a:picLocks noGrp="1" noRot="1" noChangeAspect="1" noMove="1" noResize="1" noEditPoints="1" noAdjustHandles="1" noChangeArrowheads="1" noChangeShapeType="1" noCrop="1"/>
          </p:cNvPicPr>
          <p:nvPr/>
        </p:nvPicPr>
        <p:blipFill>
          <a:blip r:embed="rId4"/>
          <a:stretch>
            <a:fillRect/>
          </a:stretch>
        </p:blipFill>
        <p:spPr>
          <a:xfrm>
            <a:off x="418244"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0F710D87-CFBB-F52E-574B-7F5B9E076DAB}"/>
              </a:ext>
            </a:extLst>
          </p:cNvPr>
          <p:cNvSpPr>
            <a:spLocks noGrp="1"/>
          </p:cNvSpPr>
          <p:nvPr>
            <p:ph type="sldNum" sz="quarter" idx="10"/>
          </p:nvPr>
        </p:nvSpPr>
        <p:spPr/>
        <p:txBody>
          <a:bodyPr/>
          <a:lstStyle/>
          <a:p>
            <a:fld id="{8F7E9438-18F9-46BA-95FA-E23A9B4276B8}" type="slidenum">
              <a:rPr lang="en-GB" smtClean="0"/>
              <a:pPr/>
              <a:t>4</a:t>
            </a:fld>
            <a:endParaRPr lang="en-GB"/>
          </a:p>
        </p:txBody>
      </p:sp>
      <p:sp>
        <p:nvSpPr>
          <p:cNvPr id="5" name="Rectangle 3">
            <a:extLst>
              <a:ext uri="{FF2B5EF4-FFF2-40B4-BE49-F238E27FC236}">
                <a16:creationId xmlns:a16="http://schemas.microsoft.com/office/drawing/2014/main" id="{527EE85C-206B-4FA0-0B65-F7A1A31237E5}"/>
              </a:ext>
            </a:extLst>
          </p:cNvPr>
          <p:cNvSpPr>
            <a:spLocks noChangeArrowheads="1"/>
          </p:cNvSpPr>
          <p:nvPr/>
        </p:nvSpPr>
        <p:spPr bwMode="auto">
          <a:xfrm>
            <a:off x="0" y="-196189"/>
            <a:ext cx="128264" cy="39237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0" rIns="0" bIns="11426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8773535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5AABA-C62E-4207-8264-138C350E3207}"/>
            </a:ext>
          </a:extLst>
        </p:cNvPr>
        <p:cNvGrpSpPr/>
        <p:nvPr/>
      </p:nvGrpSpPr>
      <p:grpSpPr>
        <a:xfrm>
          <a:off x="0" y="0"/>
          <a:ext cx="0" cy="0"/>
          <a:chOff x="0" y="0"/>
          <a:chExt cx="0" cy="0"/>
        </a:xfrm>
      </p:grpSpPr>
      <p:pic>
        <p:nvPicPr>
          <p:cNvPr id="363" name="Net_Standalone_1.png" descr="Net_Standalone_1.png">
            <a:extLst>
              <a:ext uri="{FF2B5EF4-FFF2-40B4-BE49-F238E27FC236}">
                <a16:creationId xmlns:a16="http://schemas.microsoft.com/office/drawing/2014/main" id="{469863D3-7080-85E3-2598-BE039B6CC98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13679969">
            <a:off x="5270885"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sp>
        <p:nvSpPr>
          <p:cNvPr id="364" name="Dolor sit amet, consectetur adipiscing elit.">
            <a:extLst>
              <a:ext uri="{FF2B5EF4-FFF2-40B4-BE49-F238E27FC236}">
                <a16:creationId xmlns:a16="http://schemas.microsoft.com/office/drawing/2014/main" id="{B44BACC4-633F-7966-2395-D7DD0D555A7E}"/>
              </a:ext>
            </a:extLst>
          </p:cNvPr>
          <p:cNvSpPr txBox="1"/>
          <p:nvPr/>
        </p:nvSpPr>
        <p:spPr>
          <a:xfrm>
            <a:off x="418244" y="1691412"/>
            <a:ext cx="7400437" cy="4044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GB" sz="2800"/>
              <a:t>How you can help</a:t>
            </a:r>
            <a:endParaRPr lang="en-US" sz="2800"/>
          </a:p>
        </p:txBody>
      </p:sp>
      <p:sp>
        <p:nvSpPr>
          <p:cNvPr id="365"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089AE5BE-1A1B-2C0B-8C72-647DBDF99FA7}"/>
              </a:ext>
            </a:extLst>
          </p:cNvPr>
          <p:cNvSpPr txBox="1"/>
          <p:nvPr/>
        </p:nvSpPr>
        <p:spPr>
          <a:xfrm>
            <a:off x="418244" y="2617743"/>
            <a:ext cx="9355334" cy="30008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a:defRPr sz="4500" b="0">
                <a:latin typeface="Arial"/>
                <a:ea typeface="Arial"/>
                <a:cs typeface="Arial"/>
                <a:sym typeface="Arial"/>
              </a:defRPr>
            </a:lvl1pPr>
          </a:lstStyle>
          <a:p>
            <a:pPr>
              <a:spcBef>
                <a:spcPts val="150"/>
              </a:spcBef>
            </a:pPr>
            <a:r>
              <a:rPr lang="en-GB" sz="2000" b="1"/>
              <a:t>You can help us to:</a:t>
            </a:r>
            <a:endParaRPr lang="en-US"/>
          </a:p>
          <a:p>
            <a:pPr marL="342900" indent="-342900">
              <a:spcBef>
                <a:spcPts val="150"/>
              </a:spcBef>
              <a:buFont typeface="Arial"/>
              <a:buChar char="•"/>
            </a:pPr>
            <a:r>
              <a:rPr lang="en-GB" sz="2000"/>
              <a:t>Reach more people, in more places </a:t>
            </a:r>
            <a:endParaRPr lang="en-US"/>
          </a:p>
          <a:p>
            <a:pPr marL="342900" indent="-342900">
              <a:spcBef>
                <a:spcPts val="150"/>
              </a:spcBef>
              <a:buFont typeface="Arial"/>
              <a:buChar char="•"/>
            </a:pPr>
            <a:r>
              <a:rPr lang="en-GB" sz="2000"/>
              <a:t>Gather a wider range of experiences</a:t>
            </a:r>
            <a:endParaRPr lang="en-US"/>
          </a:p>
          <a:p>
            <a:pPr marL="342900" indent="-342900">
              <a:spcBef>
                <a:spcPts val="150"/>
              </a:spcBef>
              <a:buFont typeface="Arial"/>
              <a:buChar char="•"/>
            </a:pPr>
            <a:r>
              <a:rPr lang="en-GB" sz="2000"/>
              <a:t>Maintain momentum and participation in a major public issue</a:t>
            </a:r>
          </a:p>
          <a:p>
            <a:pPr marL="342900" indent="-342900">
              <a:spcBef>
                <a:spcPts val="150"/>
              </a:spcBef>
              <a:buFont typeface="Arial"/>
              <a:buChar char="•"/>
            </a:pPr>
            <a:endParaRPr lang="en-GB" sz="2000"/>
          </a:p>
          <a:p>
            <a:pPr>
              <a:spcBef>
                <a:spcPts val="150"/>
              </a:spcBef>
            </a:pPr>
            <a:r>
              <a:rPr lang="en-GB" sz="2000" b="1"/>
              <a:t>By:</a:t>
            </a:r>
          </a:p>
          <a:p>
            <a:pPr marL="342900" indent="-342900">
              <a:spcBef>
                <a:spcPts val="150"/>
              </a:spcBef>
              <a:buFont typeface="Arial"/>
              <a:buChar char="•"/>
            </a:pPr>
            <a:r>
              <a:rPr lang="en-GB" sz="2000"/>
              <a:t>Encouraging your trusted local and community networks to respond to the </a:t>
            </a:r>
            <a:r>
              <a:rPr lang="en-GB" sz="2000">
                <a:hlinkClick r:id="rId3"/>
              </a:rPr>
              <a:t>consultation</a:t>
            </a:r>
            <a:r>
              <a:rPr lang="en-GB" sz="2000"/>
              <a:t> and participate in the National Conversation</a:t>
            </a:r>
            <a:endParaRPr lang="en-US"/>
          </a:p>
          <a:p>
            <a:pPr marL="342900" indent="-342900">
              <a:spcBef>
                <a:spcPts val="150"/>
              </a:spcBef>
              <a:buFont typeface="Arial"/>
              <a:buChar char="•"/>
            </a:pPr>
            <a:r>
              <a:rPr lang="en-GB" sz="2000"/>
              <a:t>Amplifying our communications and the routes to take part </a:t>
            </a:r>
            <a:endParaRPr lang="en-US"/>
          </a:p>
        </p:txBody>
      </p:sp>
      <p:pic>
        <p:nvPicPr>
          <p:cNvPr id="367" name="DSTI_Black_Digital-01.png" descr="DSTI_Black_Digital-01.png">
            <a:extLst>
              <a:ext uri="{FF2B5EF4-FFF2-40B4-BE49-F238E27FC236}">
                <a16:creationId xmlns:a16="http://schemas.microsoft.com/office/drawing/2014/main" id="{3404ADD0-FB92-F9E8-2701-5D96F0B707AD}"/>
              </a:ext>
            </a:extLst>
          </p:cNvPr>
          <p:cNvPicPr>
            <a:picLocks noGrp="1" noRot="1" noChangeAspect="1" noMove="1" noResize="1" noEditPoints="1" noAdjustHandles="1" noChangeArrowheads="1" noChangeShapeType="1" noCrop="1"/>
          </p:cNvPicPr>
          <p:nvPr/>
        </p:nvPicPr>
        <p:blipFill>
          <a:blip r:embed="rId4"/>
          <a:stretch>
            <a:fillRect/>
          </a:stretch>
        </p:blipFill>
        <p:spPr>
          <a:xfrm>
            <a:off x="418244"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A9426229-E71E-7BEE-55BE-4E3A0734F13A}"/>
              </a:ext>
            </a:extLst>
          </p:cNvPr>
          <p:cNvSpPr>
            <a:spLocks noGrp="1"/>
          </p:cNvSpPr>
          <p:nvPr>
            <p:ph type="sldNum" sz="quarter" idx="10"/>
          </p:nvPr>
        </p:nvSpPr>
        <p:spPr/>
        <p:txBody>
          <a:bodyPr/>
          <a:lstStyle/>
          <a:p>
            <a:fld id="{8F7E9438-18F9-46BA-95FA-E23A9B4276B8}" type="slidenum">
              <a:rPr lang="en-GB" smtClean="0"/>
              <a:pPr/>
              <a:t>5</a:t>
            </a:fld>
            <a:endParaRPr lang="en-GB"/>
          </a:p>
        </p:txBody>
      </p:sp>
    </p:spTree>
    <p:extLst>
      <p:ext uri="{BB962C8B-B14F-4D97-AF65-F5344CB8AC3E}">
        <p14:creationId xmlns:p14="http://schemas.microsoft.com/office/powerpoint/2010/main" val="31392694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CE694-C1CC-5806-33E2-815EF58E3520}"/>
            </a:ext>
          </a:extLst>
        </p:cNvPr>
        <p:cNvGrpSpPr/>
        <p:nvPr/>
      </p:nvGrpSpPr>
      <p:grpSpPr>
        <a:xfrm>
          <a:off x="0" y="0"/>
          <a:ext cx="0" cy="0"/>
          <a:chOff x="0" y="0"/>
          <a:chExt cx="0" cy="0"/>
        </a:xfrm>
      </p:grpSpPr>
      <p:pic>
        <p:nvPicPr>
          <p:cNvPr id="356" name="Net_Standalone_2.png" descr="Net_Standalone_2.png">
            <a:extLst>
              <a:ext uri="{FF2B5EF4-FFF2-40B4-BE49-F238E27FC236}">
                <a16:creationId xmlns:a16="http://schemas.microsoft.com/office/drawing/2014/main" id="{0FBC7AAF-BA4B-D346-13D6-8B15127E455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6431947" flipH="1">
            <a:off x="3182785" y="-668283"/>
            <a:ext cx="9441916" cy="85657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423" y="21600"/>
                </a:lnTo>
                <a:lnTo>
                  <a:pt x="21600" y="3165"/>
                </a:lnTo>
                <a:lnTo>
                  <a:pt x="12323" y="0"/>
                </a:lnTo>
                <a:lnTo>
                  <a:pt x="6066" y="0"/>
                </a:lnTo>
                <a:lnTo>
                  <a:pt x="0" y="21600"/>
                </a:lnTo>
                <a:close/>
              </a:path>
            </a:pathLst>
          </a:custGeom>
          <a:ln w="12700">
            <a:miter lim="400000"/>
          </a:ln>
        </p:spPr>
      </p:pic>
      <p:pic>
        <p:nvPicPr>
          <p:cNvPr id="357" name="Crisps_2.png" descr="Crisps_2.png">
            <a:extLst>
              <a:ext uri="{FF2B5EF4-FFF2-40B4-BE49-F238E27FC236}">
                <a16:creationId xmlns:a16="http://schemas.microsoft.com/office/drawing/2014/main" id="{2E0295B1-3BEB-0AD9-98BE-1E64EB373D6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r="10694" b="9817"/>
          <a:stretch>
            <a:fillRect/>
          </a:stretch>
        </p:blipFill>
        <p:spPr>
          <a:xfrm rot="1327872" flipH="1">
            <a:off x="-1088710" y="-819914"/>
            <a:ext cx="8549125" cy="8632969"/>
          </a:xfrm>
          <a:custGeom>
            <a:avLst/>
            <a:gdLst/>
            <a:ahLst/>
            <a:cxnLst>
              <a:cxn ang="0">
                <a:pos x="wd2" y="hd2"/>
              </a:cxn>
              <a:cxn ang="5400000">
                <a:pos x="wd2" y="hd2"/>
              </a:cxn>
              <a:cxn ang="10800000">
                <a:pos x="wd2" y="hd2"/>
              </a:cxn>
              <a:cxn ang="16200000">
                <a:pos x="wd2" y="hd2"/>
              </a:cxn>
            </a:cxnLst>
            <a:rect l="0" t="0" r="r" b="b"/>
            <a:pathLst>
              <a:path w="21600" h="21600" extrusionOk="0">
                <a:moveTo>
                  <a:pt x="7434" y="0"/>
                </a:moveTo>
                <a:lnTo>
                  <a:pt x="3832" y="0"/>
                </a:lnTo>
                <a:lnTo>
                  <a:pt x="0" y="9331"/>
                </a:lnTo>
                <a:lnTo>
                  <a:pt x="0" y="15530"/>
                </a:lnTo>
                <a:lnTo>
                  <a:pt x="15072" y="21600"/>
                </a:lnTo>
                <a:lnTo>
                  <a:pt x="21600" y="5705"/>
                </a:lnTo>
                <a:lnTo>
                  <a:pt x="7434" y="0"/>
                </a:lnTo>
                <a:close/>
              </a:path>
            </a:pathLst>
          </a:custGeom>
          <a:ln w="12700">
            <a:miter lim="400000"/>
          </a:ln>
        </p:spPr>
      </p:pic>
      <p:pic>
        <p:nvPicPr>
          <p:cNvPr id="358" name="DSTI_Black_Digital-01.png" descr="DSTI_Black_Digital-01.png">
            <a:extLst>
              <a:ext uri="{FF2B5EF4-FFF2-40B4-BE49-F238E27FC236}">
                <a16:creationId xmlns:a16="http://schemas.microsoft.com/office/drawing/2014/main" id="{AAB3D5AD-8D37-0303-3C35-AEC8E9FF147E}"/>
              </a:ext>
            </a:extLst>
          </p:cNvPr>
          <p:cNvPicPr>
            <a:picLocks noGrp="1" noRot="1" noChangeAspect="1" noMove="1" noResize="1" noEditPoints="1" noAdjustHandles="1" noChangeArrowheads="1" noChangeShapeType="1" noCrop="1"/>
          </p:cNvPicPr>
          <p:nvPr/>
        </p:nvPicPr>
        <p:blipFill>
          <a:blip r:embed="rId4"/>
          <a:stretch>
            <a:fillRect/>
          </a:stretch>
        </p:blipFill>
        <p:spPr>
          <a:xfrm>
            <a:off x="418244" y="325077"/>
            <a:ext cx="1825836" cy="919866"/>
          </a:xfrm>
          <a:prstGeom prst="rect">
            <a:avLst/>
          </a:prstGeom>
          <a:ln w="12700">
            <a:miter lim="400000"/>
          </a:ln>
        </p:spPr>
      </p:pic>
      <p:sp>
        <p:nvSpPr>
          <p:cNvPr id="360" name="DOLOR SIT AMET CONSECTETUR MAGNA ALIQUA">
            <a:extLst>
              <a:ext uri="{FF2B5EF4-FFF2-40B4-BE49-F238E27FC236}">
                <a16:creationId xmlns:a16="http://schemas.microsoft.com/office/drawing/2014/main" id="{11BCB142-645A-F0FF-8553-FCE01782B16D}"/>
              </a:ext>
            </a:extLst>
          </p:cNvPr>
          <p:cNvSpPr txBox="1"/>
          <p:nvPr/>
        </p:nvSpPr>
        <p:spPr>
          <a:xfrm>
            <a:off x="391890" y="2916777"/>
            <a:ext cx="6242061" cy="1689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l" defTabSz="1219169">
              <a:lnSpc>
                <a:spcPct val="80000"/>
              </a:lnSpc>
              <a:defRPr sz="6500" b="0">
                <a:latin typeface="Arial"/>
                <a:ea typeface="Arial"/>
                <a:cs typeface="Arial"/>
                <a:sym typeface="Arial"/>
              </a:defRPr>
            </a:pPr>
            <a:r>
              <a:rPr lang="fr-FR" sz="4400">
                <a:latin typeface="Arial Black"/>
                <a:ea typeface="Arial Black"/>
                <a:cs typeface="Arial Black"/>
                <a:sym typeface="Arial Black"/>
              </a:rPr>
              <a:t>Encourage </a:t>
            </a:r>
            <a:r>
              <a:rPr lang="fr-FR" sz="4400" err="1">
                <a:latin typeface="Arial Black"/>
                <a:ea typeface="Arial Black"/>
                <a:cs typeface="Arial Black"/>
                <a:sym typeface="Arial Black"/>
              </a:rPr>
              <a:t>responses</a:t>
            </a:r>
            <a:r>
              <a:rPr lang="fr-FR" sz="4400">
                <a:latin typeface="Arial Black"/>
                <a:ea typeface="Arial Black"/>
                <a:cs typeface="Arial Black"/>
                <a:sym typeface="Arial Black"/>
              </a:rPr>
              <a:t> to the consultation</a:t>
            </a:r>
            <a:endParaRPr lang="fr-FR" sz="4400">
              <a:latin typeface="Arial Black"/>
              <a:ea typeface="Arial Black"/>
              <a:cs typeface="Arial Black"/>
            </a:endParaRPr>
          </a:p>
        </p:txBody>
      </p:sp>
    </p:spTree>
    <p:extLst>
      <p:ext uri="{BB962C8B-B14F-4D97-AF65-F5344CB8AC3E}">
        <p14:creationId xmlns:p14="http://schemas.microsoft.com/office/powerpoint/2010/main" val="107339670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67FE1-B8AF-4C6E-006C-ACA3B4EA5C4F}"/>
            </a:ext>
          </a:extLst>
        </p:cNvPr>
        <p:cNvGrpSpPr/>
        <p:nvPr/>
      </p:nvGrpSpPr>
      <p:grpSpPr>
        <a:xfrm>
          <a:off x="0" y="0"/>
          <a:ext cx="0" cy="0"/>
          <a:chOff x="0" y="0"/>
          <a:chExt cx="0" cy="0"/>
        </a:xfrm>
      </p:grpSpPr>
      <p:pic>
        <p:nvPicPr>
          <p:cNvPr id="363" name="Net_Standalone_1.png" descr="Net_Standalone_1.png">
            <a:extLst>
              <a:ext uri="{FF2B5EF4-FFF2-40B4-BE49-F238E27FC236}">
                <a16:creationId xmlns:a16="http://schemas.microsoft.com/office/drawing/2014/main" id="{44CA0171-F138-9775-99CA-125E3FB0DDB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13679969">
            <a:off x="5270885"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sp>
        <p:nvSpPr>
          <p:cNvPr id="364" name="Dolor sit amet, consectetur adipiscing elit.">
            <a:extLst>
              <a:ext uri="{FF2B5EF4-FFF2-40B4-BE49-F238E27FC236}">
                <a16:creationId xmlns:a16="http://schemas.microsoft.com/office/drawing/2014/main" id="{B8A07F42-AE24-A424-8531-2D349627CA58}"/>
              </a:ext>
            </a:extLst>
          </p:cNvPr>
          <p:cNvSpPr txBox="1"/>
          <p:nvPr/>
        </p:nvSpPr>
        <p:spPr>
          <a:xfrm>
            <a:off x="418244" y="1691413"/>
            <a:ext cx="9598513" cy="4044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GB" sz="2800"/>
              <a:t>Links to the consultation</a:t>
            </a:r>
          </a:p>
        </p:txBody>
      </p:sp>
      <p:sp>
        <p:nvSpPr>
          <p:cNvPr id="365"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22DAF32D-68AB-3221-D092-151CDB988E4C}"/>
              </a:ext>
            </a:extLst>
          </p:cNvPr>
          <p:cNvSpPr txBox="1"/>
          <p:nvPr/>
        </p:nvSpPr>
        <p:spPr>
          <a:xfrm>
            <a:off x="3945209" y="2437328"/>
            <a:ext cx="5907707" cy="38061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a:defRPr sz="4500" b="0">
                <a:latin typeface="Arial"/>
                <a:ea typeface="Arial"/>
                <a:cs typeface="Arial"/>
                <a:sym typeface="Arial"/>
              </a:defRPr>
            </a:lvl1pPr>
          </a:lstStyle>
          <a:p>
            <a:pPr>
              <a:spcBef>
                <a:spcPts val="150"/>
              </a:spcBef>
            </a:pPr>
            <a:r>
              <a:rPr lang="en-GB" sz="1300">
                <a:highlight>
                  <a:srgbClr val="FFFFFF"/>
                </a:highlight>
              </a:rPr>
              <a:t>The </a:t>
            </a:r>
            <a:r>
              <a:rPr lang="en-GB" sz="1300">
                <a:highlight>
                  <a:srgbClr val="FFFFFF"/>
                </a:highlight>
                <a:hlinkClick r:id="rId3"/>
              </a:rPr>
              <a:t>consultation</a:t>
            </a:r>
            <a:r>
              <a:rPr lang="en-GB" sz="1300">
                <a:highlight>
                  <a:srgbClr val="FFFFFF"/>
                </a:highlight>
              </a:rPr>
              <a:t> is available on GOV.UK and you can choose which sections are most relevant to you. </a:t>
            </a:r>
            <a:endParaRPr lang="en-US" sz="1300"/>
          </a:p>
          <a:p>
            <a:pPr>
              <a:spcBef>
                <a:spcPts val="150"/>
              </a:spcBef>
            </a:pPr>
            <a:endParaRPr lang="en-GB" sz="1300">
              <a:highlight>
                <a:srgbClr val="FFFFFF"/>
              </a:highlight>
            </a:endParaRPr>
          </a:p>
          <a:p>
            <a:pPr>
              <a:spcBef>
                <a:spcPts val="150"/>
              </a:spcBef>
            </a:pPr>
            <a:r>
              <a:rPr lang="en-GB" sz="1300">
                <a:highlight>
                  <a:srgbClr val="FFFFFF"/>
                </a:highlight>
              </a:rPr>
              <a:t>Parents, carers and young people each have a dedicated version of the consultation designed to be straightforward to complete. </a:t>
            </a:r>
          </a:p>
          <a:p>
            <a:pPr>
              <a:spcBef>
                <a:spcPts val="150"/>
              </a:spcBef>
            </a:pPr>
            <a:endParaRPr lang="en-GB" sz="1300">
              <a:highlight>
                <a:srgbClr val="FFFFFF"/>
              </a:highlight>
            </a:endParaRPr>
          </a:p>
          <a:p>
            <a:pPr marL="285750" indent="-285750">
              <a:spcBef>
                <a:spcPts val="150"/>
              </a:spcBef>
              <a:buFont typeface="Arial"/>
              <a:buChar char="•"/>
            </a:pPr>
            <a:r>
              <a:rPr lang="en-GB" sz="1300">
                <a:highlight>
                  <a:srgbClr val="FFFFFF"/>
                </a:highlight>
                <a:hlinkClick r:id="rId3"/>
              </a:rPr>
              <a:t>Main consultation</a:t>
            </a:r>
            <a:endParaRPr lang="en-GB" sz="1300">
              <a:highlight>
                <a:srgbClr val="FFFFFF"/>
              </a:highlight>
            </a:endParaRPr>
          </a:p>
          <a:p>
            <a:pPr marL="285750" indent="-285750">
              <a:spcBef>
                <a:spcPts val="150"/>
              </a:spcBef>
              <a:buFont typeface="Arial"/>
              <a:buChar char="•"/>
            </a:pPr>
            <a:r>
              <a:rPr lang="en-GB" sz="1300">
                <a:highlight>
                  <a:srgbClr val="FFFFFF"/>
                </a:highlight>
                <a:hlinkClick r:id="rId4"/>
              </a:rPr>
              <a:t>Child‑friendly version</a:t>
            </a:r>
            <a:endParaRPr lang="en-GB" sz="1300">
              <a:highlight>
                <a:srgbClr val="FFFF00"/>
              </a:highlight>
            </a:endParaRPr>
          </a:p>
          <a:p>
            <a:pPr marL="285750" indent="-285750">
              <a:spcBef>
                <a:spcPts val="150"/>
              </a:spcBef>
              <a:buFont typeface="Arial"/>
              <a:buChar char="•"/>
            </a:pPr>
            <a:r>
              <a:rPr lang="en-GB" sz="1300">
                <a:highlight>
                  <a:srgbClr val="FFFFFF"/>
                </a:highlight>
                <a:hlinkClick r:id="rId5"/>
              </a:rPr>
              <a:t>Parent‑friendly version</a:t>
            </a:r>
            <a:endParaRPr lang="en-GB" sz="1300">
              <a:highlight>
                <a:srgbClr val="FFFF00"/>
              </a:highlight>
            </a:endParaRPr>
          </a:p>
          <a:p>
            <a:endParaRPr lang="en-GB" sz="1300">
              <a:highlight>
                <a:srgbClr val="FFFFFF"/>
              </a:highlight>
            </a:endParaRPr>
          </a:p>
          <a:p>
            <a:r>
              <a:rPr lang="en-GB" sz="1300" b="1">
                <a:highlight>
                  <a:srgbClr val="FFFFFF"/>
                </a:highlight>
              </a:rPr>
              <a:t>The consultation closes on Tuesday </a:t>
            </a:r>
            <a:r>
              <a:rPr lang="en-GB" sz="1300" b="1"/>
              <a:t>26 May.</a:t>
            </a:r>
          </a:p>
          <a:p>
            <a:endParaRPr lang="en-GB" sz="1300" b="1"/>
          </a:p>
          <a:p>
            <a:r>
              <a:rPr lang="en-GB" sz="1300">
                <a:highlight>
                  <a:srgbClr val="FFFFFF"/>
                </a:highlight>
              </a:rPr>
              <a:t>The consultation sits alongside the government’s wider approach to online safety, including a </a:t>
            </a:r>
            <a:r>
              <a:rPr lang="en-GB" sz="1300">
                <a:highlight>
                  <a:srgbClr val="FFFFFF"/>
                </a:highlight>
                <a:hlinkClick r:id="rId6">
                  <a:extLst>
                    <a:ext uri="{A12FA001-AC4F-418D-AE19-62706E023703}">
                      <ahyp:hlinkClr xmlns:ahyp="http://schemas.microsoft.com/office/drawing/2018/hyperlinkcolor" val="tx"/>
                    </a:ext>
                  </a:extLst>
                </a:hlinkClick>
              </a:rPr>
              <a:t>new campaign and website</a:t>
            </a:r>
            <a:r>
              <a:rPr lang="en-GB" sz="1300">
                <a:highlight>
                  <a:srgbClr val="FFFFFF"/>
                </a:highlight>
              </a:rPr>
              <a:t> that provides practical support that parents can use immediately, giving them the confidence they need to have conversations with their children about the content they see online. Parents can find full guidance, conversation starters and safety advice on the </a:t>
            </a:r>
            <a:r>
              <a:rPr lang="en-GB" sz="1300">
                <a:highlight>
                  <a:srgbClr val="FFFFFF"/>
                </a:highlight>
                <a:hlinkClick r:id="rId7"/>
              </a:rPr>
              <a:t>‘Kids Online Safety’ campaign website</a:t>
            </a:r>
            <a:r>
              <a:rPr lang="en-GB" sz="1300">
                <a:highlight>
                  <a:srgbClr val="FFFFFF"/>
                </a:highlight>
              </a:rPr>
              <a:t>.</a:t>
            </a:r>
          </a:p>
        </p:txBody>
      </p:sp>
      <p:pic>
        <p:nvPicPr>
          <p:cNvPr id="367" name="DSTI_Black_Digital-01.png" descr="DSTI_Black_Digital-01.png">
            <a:extLst>
              <a:ext uri="{FF2B5EF4-FFF2-40B4-BE49-F238E27FC236}">
                <a16:creationId xmlns:a16="http://schemas.microsoft.com/office/drawing/2014/main" id="{8F2F3D00-1CA6-3313-A87C-120BB2F1896A}"/>
              </a:ext>
            </a:extLst>
          </p:cNvPr>
          <p:cNvPicPr>
            <a:picLocks noGrp="1" noRot="1" noChangeAspect="1" noMove="1" noResize="1" noEditPoints="1" noAdjustHandles="1" noChangeArrowheads="1" noChangeShapeType="1" noCrop="1"/>
          </p:cNvPicPr>
          <p:nvPr/>
        </p:nvPicPr>
        <p:blipFill>
          <a:blip r:embed="rId8"/>
          <a:stretch>
            <a:fillRect/>
          </a:stretch>
        </p:blipFill>
        <p:spPr>
          <a:xfrm>
            <a:off x="418244"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97EA4BE9-1774-69BF-8C97-7174AEBA0840}"/>
              </a:ext>
            </a:extLst>
          </p:cNvPr>
          <p:cNvSpPr>
            <a:spLocks noGrp="1"/>
          </p:cNvSpPr>
          <p:nvPr>
            <p:ph type="sldNum" sz="quarter" idx="10"/>
          </p:nvPr>
        </p:nvSpPr>
        <p:spPr/>
        <p:txBody>
          <a:bodyPr/>
          <a:lstStyle/>
          <a:p>
            <a:fld id="{8F7E9438-18F9-46BA-95FA-E23A9B4276B8}" type="slidenum">
              <a:rPr lang="en-GB" smtClean="0"/>
              <a:pPr/>
              <a:t>7</a:t>
            </a:fld>
            <a:endParaRPr lang="en-GB"/>
          </a:p>
        </p:txBody>
      </p:sp>
      <p:pic>
        <p:nvPicPr>
          <p:cNvPr id="4" name="Picture 3" descr="A screenshot of a cell phone&#10;&#10;AI-generated content may be incorrect.">
            <a:extLst>
              <a:ext uri="{FF2B5EF4-FFF2-40B4-BE49-F238E27FC236}">
                <a16:creationId xmlns:a16="http://schemas.microsoft.com/office/drawing/2014/main" id="{2B2DF85A-5156-0A5D-0E8B-6E64A3D706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8244" y="2575830"/>
            <a:ext cx="3300572" cy="3300572"/>
          </a:xfrm>
          <a:prstGeom prst="rect">
            <a:avLst/>
          </a:prstGeom>
        </p:spPr>
      </p:pic>
    </p:spTree>
    <p:extLst>
      <p:ext uri="{BB962C8B-B14F-4D97-AF65-F5344CB8AC3E}">
        <p14:creationId xmlns:p14="http://schemas.microsoft.com/office/powerpoint/2010/main" val="105643924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CFDFE-CC84-0669-0C7E-0CA802D8C0A4}"/>
            </a:ext>
          </a:extLst>
        </p:cNvPr>
        <p:cNvGrpSpPr/>
        <p:nvPr/>
      </p:nvGrpSpPr>
      <p:grpSpPr>
        <a:xfrm>
          <a:off x="0" y="0"/>
          <a:ext cx="0" cy="0"/>
          <a:chOff x="0" y="0"/>
          <a:chExt cx="0" cy="0"/>
        </a:xfrm>
      </p:grpSpPr>
      <p:pic>
        <p:nvPicPr>
          <p:cNvPr id="363" name="Net_Standalone_1.png" descr="Net_Standalone_1.png">
            <a:extLst>
              <a:ext uri="{FF2B5EF4-FFF2-40B4-BE49-F238E27FC236}">
                <a16:creationId xmlns:a16="http://schemas.microsoft.com/office/drawing/2014/main" id="{0FCF1CBC-2C30-6D33-41DB-DF2C7C00691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13679969">
            <a:off x="5270885"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sp>
        <p:nvSpPr>
          <p:cNvPr id="364" name="Dolor sit amet, consectetur adipiscing elit.">
            <a:extLst>
              <a:ext uri="{FF2B5EF4-FFF2-40B4-BE49-F238E27FC236}">
                <a16:creationId xmlns:a16="http://schemas.microsoft.com/office/drawing/2014/main" id="{26CD15FC-7ECF-0DDF-D899-94352CCD57FB}"/>
              </a:ext>
            </a:extLst>
          </p:cNvPr>
          <p:cNvSpPr txBox="1"/>
          <p:nvPr/>
        </p:nvSpPr>
        <p:spPr>
          <a:xfrm>
            <a:off x="383687" y="1562418"/>
            <a:ext cx="9598513" cy="4044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GB" sz="2800"/>
              <a:t>Share the consultation with your networks</a:t>
            </a:r>
          </a:p>
        </p:txBody>
      </p:sp>
      <p:sp>
        <p:nvSpPr>
          <p:cNvPr id="365"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D9E2FF37-3A0C-B0D9-6451-1DF45B790434}"/>
              </a:ext>
            </a:extLst>
          </p:cNvPr>
          <p:cNvSpPr txBox="1"/>
          <p:nvPr/>
        </p:nvSpPr>
        <p:spPr>
          <a:xfrm>
            <a:off x="383687" y="2095811"/>
            <a:ext cx="9609334" cy="44371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a:defRPr sz="4500" b="0">
                <a:latin typeface="Arial"/>
                <a:ea typeface="Arial"/>
                <a:cs typeface="Arial"/>
                <a:sym typeface="Arial"/>
              </a:defRPr>
            </a:lvl1pPr>
          </a:lstStyle>
          <a:p>
            <a:pPr>
              <a:spcBef>
                <a:spcPts val="150"/>
              </a:spcBef>
            </a:pPr>
            <a:r>
              <a:rPr lang="en-GB" sz="1400" b="1">
                <a:highlight>
                  <a:srgbClr val="FFFFFF"/>
                </a:highlight>
              </a:rPr>
              <a:t>Please share, like, or comment on our posts that promote the consultation with your networks and help us to reach a large and diverse audience</a:t>
            </a:r>
            <a:r>
              <a:rPr lang="en-GB" sz="1400">
                <a:highlight>
                  <a:srgbClr val="FFFFFF"/>
                </a:highlight>
              </a:rPr>
              <a:t>.</a:t>
            </a:r>
          </a:p>
          <a:p>
            <a:pPr>
              <a:spcBef>
                <a:spcPts val="150"/>
              </a:spcBef>
            </a:pPr>
            <a:endParaRPr lang="en-GB" sz="1400">
              <a:highlight>
                <a:srgbClr val="FFFFFF"/>
              </a:highlight>
            </a:endParaRPr>
          </a:p>
          <a:p>
            <a:pPr marL="342900" indent="-342900">
              <a:buFont typeface="Arial,Sans-Serif"/>
              <a:buChar char="•"/>
            </a:pPr>
            <a:r>
              <a:rPr lang="en-GB" sz="1400">
                <a:highlight>
                  <a:srgbClr val="FFFFFF"/>
                </a:highlight>
                <a:hlinkClick r:id="rId3" tooltip="https://www.facebook.com/share/r/1cd4zbhtzs/"/>
              </a:rPr>
              <a:t>Facebook</a:t>
            </a:r>
            <a:endParaRPr lang="en-GB" sz="1400">
              <a:highlight>
                <a:srgbClr val="FFFFFF"/>
              </a:highlight>
            </a:endParaRPr>
          </a:p>
          <a:p>
            <a:pPr marL="342900" indent="-342900">
              <a:buFont typeface="Arial,Sans-Serif"/>
              <a:buChar char="•"/>
            </a:pPr>
            <a:r>
              <a:rPr lang="en-GB" sz="1400">
                <a:highlight>
                  <a:srgbClr val="FFFFFF"/>
                </a:highlight>
                <a:hlinkClick r:id="rId4" tooltip="https://www.instagram.com/p/dvypt2cjqdm/"/>
              </a:rPr>
              <a:t>Instagram</a:t>
            </a:r>
            <a:endParaRPr lang="en-GB" sz="1400">
              <a:highlight>
                <a:srgbClr val="FFFFFF"/>
              </a:highlight>
            </a:endParaRPr>
          </a:p>
          <a:p>
            <a:pPr marL="342900" indent="-342900">
              <a:buFont typeface="Arial,Sans-Serif"/>
              <a:buChar char="•"/>
            </a:pPr>
            <a:r>
              <a:rPr lang="en-GB" sz="1400">
                <a:highlight>
                  <a:srgbClr val="FFFFFF"/>
                </a:highlight>
                <a:hlinkClick r:id="rId5" tooltip="https://www.linkedin.com/feed/update/urn:li:activity:7434190540620967936"/>
              </a:rPr>
              <a:t>LinkedIn</a:t>
            </a:r>
            <a:endParaRPr lang="en-GB" sz="1400">
              <a:highlight>
                <a:srgbClr val="FFFFFF"/>
              </a:highlight>
            </a:endParaRPr>
          </a:p>
          <a:p>
            <a:endParaRPr lang="en-GB" sz="1400">
              <a:highlight>
                <a:srgbClr val="FFFFFF"/>
              </a:highlight>
            </a:endParaRPr>
          </a:p>
          <a:p>
            <a:r>
              <a:rPr lang="en-GB" sz="1400">
                <a:highlight>
                  <a:srgbClr val="FFFFFF"/>
                </a:highlight>
              </a:rPr>
              <a:t>If you would prefer to post your own content on your social media profiles, please don’t forget to tag our accounts, so we can engage with and amplify your posts. Please tag:</a:t>
            </a:r>
          </a:p>
          <a:p>
            <a:endParaRPr lang="en-GB" sz="1400">
              <a:highlight>
                <a:srgbClr val="FFFFFF"/>
              </a:highlight>
            </a:endParaRPr>
          </a:p>
          <a:p>
            <a:pPr marL="342900" indent="-342900">
              <a:buFont typeface="Arial" panose="020B0604020202020204" pitchFamily="34" charset="0"/>
              <a:buChar char="•"/>
            </a:pPr>
            <a:r>
              <a:rPr lang="en-GB" sz="1400"/>
              <a:t>DSIT X (Twitter): </a:t>
            </a:r>
            <a:r>
              <a:rPr lang="en-GB" sz="1400">
                <a:hlinkClick r:id="rId6"/>
              </a:rPr>
              <a:t>@SciTechGovUK</a:t>
            </a:r>
            <a:endParaRPr lang="en-GB" sz="1400"/>
          </a:p>
          <a:p>
            <a:pPr marL="342900" indent="-342900">
              <a:buFont typeface="Arial" panose="020B0604020202020204" pitchFamily="34" charset="0"/>
              <a:buChar char="•"/>
            </a:pPr>
            <a:r>
              <a:rPr lang="en-GB" sz="1400"/>
              <a:t>DSIT LinkedIn: </a:t>
            </a:r>
            <a:r>
              <a:rPr lang="en-GB" sz="1400">
                <a:hlinkClick r:id="rId7"/>
              </a:rPr>
              <a:t>@Department for Science, Innovation and Technology</a:t>
            </a:r>
            <a:endParaRPr lang="en-GB" sz="1400"/>
          </a:p>
          <a:p>
            <a:pPr marL="342900" indent="-342900">
              <a:buFont typeface="Arial" panose="020B0604020202020204" pitchFamily="34" charset="0"/>
              <a:buChar char="•"/>
            </a:pPr>
            <a:r>
              <a:rPr lang="en-GB" sz="1400"/>
              <a:t>DSIT Facebook: </a:t>
            </a:r>
            <a:r>
              <a:rPr lang="en-GB" sz="1400">
                <a:hlinkClick r:id="rId8"/>
              </a:rPr>
              <a:t>@Department for Science, Innovation and Technology</a:t>
            </a:r>
            <a:endParaRPr lang="en-GB" sz="1400"/>
          </a:p>
          <a:p>
            <a:pPr marL="342900" indent="-342900">
              <a:buFont typeface="Arial" panose="020B0604020202020204" pitchFamily="34" charset="0"/>
              <a:buChar char="•"/>
            </a:pPr>
            <a:r>
              <a:rPr lang="en-GB" sz="1400"/>
              <a:t>DSIT Instagram: </a:t>
            </a:r>
            <a:r>
              <a:rPr lang="en-GB" sz="1400">
                <a:hlinkClick r:id="rId9"/>
              </a:rPr>
              <a:t>@SciTechGovUK</a:t>
            </a:r>
            <a:endParaRPr lang="en-GB" sz="1400">
              <a:highlight>
                <a:srgbClr val="FFFFFF"/>
              </a:highlight>
            </a:endParaRPr>
          </a:p>
          <a:p>
            <a:endParaRPr lang="en-GB" sz="1400">
              <a:highlight>
                <a:srgbClr val="FFFFFF"/>
              </a:highlight>
            </a:endParaRPr>
          </a:p>
          <a:p>
            <a:pPr>
              <a:spcBef>
                <a:spcPts val="150"/>
              </a:spcBef>
            </a:pPr>
            <a:r>
              <a:rPr lang="en-GB" sz="1400" b="1"/>
              <a:t>Optional sample post copy (edit as needed): </a:t>
            </a:r>
          </a:p>
          <a:p>
            <a:pPr>
              <a:spcBef>
                <a:spcPts val="150"/>
              </a:spcBef>
            </a:pPr>
            <a:endParaRPr lang="en-GB" sz="1400" b="1"/>
          </a:p>
          <a:p>
            <a:pPr algn="ctr"/>
            <a:r>
              <a:rPr lang="en-GB" sz="1400"/>
              <a:t>“The government is launching a landmark consultation to seek views on major measures to protect children on social media, gaming sites and AI chatbots. Have your say and help shape the future of children's digital wellbeing at </a:t>
            </a:r>
            <a:r>
              <a:rPr lang="en-GB" sz="1400">
                <a:hlinkClick r:id="rId10"/>
              </a:rPr>
              <a:t>gov.uk/growing-up-online</a:t>
            </a:r>
            <a:r>
              <a:rPr lang="en-GB" sz="1400"/>
              <a:t>”</a:t>
            </a:r>
            <a:endParaRPr lang="en-GB" b="1"/>
          </a:p>
        </p:txBody>
      </p:sp>
      <p:pic>
        <p:nvPicPr>
          <p:cNvPr id="367" name="DSTI_Black_Digital-01.png" descr="DSTI_Black_Digital-01.png">
            <a:extLst>
              <a:ext uri="{FF2B5EF4-FFF2-40B4-BE49-F238E27FC236}">
                <a16:creationId xmlns:a16="http://schemas.microsoft.com/office/drawing/2014/main" id="{B3268270-7143-37FD-F744-987C957C782A}"/>
              </a:ext>
            </a:extLst>
          </p:cNvPr>
          <p:cNvPicPr>
            <a:picLocks noGrp="1" noRot="1" noChangeAspect="1" noMove="1" noResize="1" noEditPoints="1" noAdjustHandles="1" noChangeArrowheads="1" noChangeShapeType="1" noCrop="1"/>
          </p:cNvPicPr>
          <p:nvPr/>
        </p:nvPicPr>
        <p:blipFill>
          <a:blip r:embed="rId11"/>
          <a:stretch>
            <a:fillRect/>
          </a:stretch>
        </p:blipFill>
        <p:spPr>
          <a:xfrm>
            <a:off x="418244"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A22F6149-45F8-7B7B-044D-24A475C9C9CF}"/>
              </a:ext>
            </a:extLst>
          </p:cNvPr>
          <p:cNvSpPr>
            <a:spLocks noGrp="1"/>
          </p:cNvSpPr>
          <p:nvPr>
            <p:ph type="sldNum" sz="quarter" idx="10"/>
          </p:nvPr>
        </p:nvSpPr>
        <p:spPr/>
        <p:txBody>
          <a:bodyPr/>
          <a:lstStyle/>
          <a:p>
            <a:fld id="{8F7E9438-18F9-46BA-95FA-E23A9B4276B8}" type="slidenum">
              <a:rPr lang="en-GB" smtClean="0"/>
              <a:pPr/>
              <a:t>8</a:t>
            </a:fld>
            <a:endParaRPr lang="en-GB"/>
          </a:p>
        </p:txBody>
      </p:sp>
    </p:spTree>
    <p:extLst>
      <p:ext uri="{BB962C8B-B14F-4D97-AF65-F5344CB8AC3E}">
        <p14:creationId xmlns:p14="http://schemas.microsoft.com/office/powerpoint/2010/main" val="331121054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1FDD7-5FA6-384C-F98F-1859F9C9F929}"/>
            </a:ext>
          </a:extLst>
        </p:cNvPr>
        <p:cNvGrpSpPr/>
        <p:nvPr/>
      </p:nvGrpSpPr>
      <p:grpSpPr>
        <a:xfrm>
          <a:off x="0" y="0"/>
          <a:ext cx="0" cy="0"/>
          <a:chOff x="0" y="0"/>
          <a:chExt cx="0" cy="0"/>
        </a:xfrm>
      </p:grpSpPr>
      <p:pic>
        <p:nvPicPr>
          <p:cNvPr id="363" name="Net_Standalone_1.png" descr="Net_Standalone_1.png">
            <a:extLst>
              <a:ext uri="{FF2B5EF4-FFF2-40B4-BE49-F238E27FC236}">
                <a16:creationId xmlns:a16="http://schemas.microsoft.com/office/drawing/2014/main" id="{59DDE911-EA41-D4C7-603E-28E45D9BC92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a:fillRect/>
          </a:stretch>
        </p:blipFill>
        <p:spPr>
          <a:xfrm rot="13679969">
            <a:off x="5270885"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sp>
        <p:nvSpPr>
          <p:cNvPr id="364" name="Dolor sit amet, consectetur adipiscing elit.">
            <a:extLst>
              <a:ext uri="{FF2B5EF4-FFF2-40B4-BE49-F238E27FC236}">
                <a16:creationId xmlns:a16="http://schemas.microsoft.com/office/drawing/2014/main" id="{ABA603A5-D839-21AC-58E1-E956253D9D03}"/>
              </a:ext>
            </a:extLst>
          </p:cNvPr>
          <p:cNvSpPr txBox="1"/>
          <p:nvPr/>
        </p:nvSpPr>
        <p:spPr>
          <a:xfrm>
            <a:off x="418244" y="1691413"/>
            <a:ext cx="9598513" cy="4044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GB" sz="2800"/>
              <a:t>Share the consultation with your networks</a:t>
            </a:r>
          </a:p>
        </p:txBody>
      </p:sp>
      <p:sp>
        <p:nvSpPr>
          <p:cNvPr id="365"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51CB821F-C0B8-ACE0-1F5E-ECDE20BE7912}"/>
              </a:ext>
            </a:extLst>
          </p:cNvPr>
          <p:cNvSpPr txBox="1"/>
          <p:nvPr/>
        </p:nvSpPr>
        <p:spPr>
          <a:xfrm>
            <a:off x="3842535" y="2796889"/>
            <a:ext cx="5948738" cy="24724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a:defRPr sz="4500" b="0">
                <a:latin typeface="Arial"/>
                <a:ea typeface="Arial"/>
                <a:cs typeface="Arial"/>
                <a:sym typeface="Arial"/>
              </a:defRPr>
            </a:lvl1pPr>
          </a:lstStyle>
          <a:p>
            <a:pPr>
              <a:spcBef>
                <a:spcPts val="150"/>
              </a:spcBef>
            </a:pPr>
            <a:r>
              <a:rPr lang="en-GB" sz="1600">
                <a:highlight>
                  <a:srgbClr val="FFFFFF"/>
                </a:highlight>
                <a:latin typeface="+mj-lt"/>
              </a:rPr>
              <a:t>Content to support your activity can be downloaded:</a:t>
            </a:r>
          </a:p>
          <a:p>
            <a:pPr>
              <a:spcBef>
                <a:spcPts val="150"/>
              </a:spcBef>
            </a:pPr>
            <a:endParaRPr lang="en-GB" sz="1600">
              <a:highlight>
                <a:srgbClr val="FFFFFF"/>
              </a:highlight>
              <a:latin typeface="+mj-lt"/>
            </a:endParaRPr>
          </a:p>
          <a:p>
            <a:pPr marL="285750" indent="-285750">
              <a:spcBef>
                <a:spcPts val="150"/>
              </a:spcBef>
              <a:buFont typeface="Arial" panose="020B0604020202020204" pitchFamily="34" charset="0"/>
              <a:buChar char="•"/>
            </a:pPr>
            <a:r>
              <a:rPr lang="en-GB" sz="1600">
                <a:highlight>
                  <a:srgbClr val="FFFFFF"/>
                </a:highlight>
                <a:latin typeface="+mj-lt"/>
                <a:hlinkClick r:id="rId4"/>
              </a:rPr>
              <a:t>National Conversation graphic</a:t>
            </a:r>
            <a:endParaRPr lang="en-GB" sz="1600">
              <a:highlight>
                <a:srgbClr val="FFFFFF"/>
              </a:highlight>
              <a:latin typeface="+mj-lt"/>
            </a:endParaRPr>
          </a:p>
          <a:p>
            <a:pPr marL="285750" indent="-285750">
              <a:spcBef>
                <a:spcPts val="150"/>
              </a:spcBef>
              <a:buFont typeface="Arial" panose="020B0604020202020204" pitchFamily="34" charset="0"/>
              <a:buChar char="•"/>
            </a:pPr>
            <a:endParaRPr lang="en-GB" sz="1600">
              <a:highlight>
                <a:srgbClr val="FFFFFF"/>
              </a:highlight>
              <a:latin typeface="+mj-lt"/>
            </a:endParaRPr>
          </a:p>
          <a:p>
            <a:pPr marL="285750" indent="-285750">
              <a:spcBef>
                <a:spcPts val="150"/>
              </a:spcBef>
              <a:buFont typeface="Arial" panose="020B0604020202020204" pitchFamily="34" charset="0"/>
              <a:buChar char="•"/>
            </a:pPr>
            <a:r>
              <a:rPr lang="en-GB" sz="1600">
                <a:highlight>
                  <a:srgbClr val="FFFFFF"/>
                </a:highlight>
                <a:latin typeface="+mj-lt"/>
                <a:hlinkClick r:id="rId5"/>
              </a:rPr>
              <a:t>National Conversation video</a:t>
            </a:r>
            <a:endParaRPr lang="en-GB" sz="1600">
              <a:highlight>
                <a:srgbClr val="FFFFFF"/>
              </a:highlight>
              <a:latin typeface="+mj-lt"/>
            </a:endParaRPr>
          </a:p>
          <a:p>
            <a:pPr>
              <a:spcBef>
                <a:spcPts val="150"/>
              </a:spcBef>
            </a:pPr>
            <a:endParaRPr lang="en-GB" sz="1600">
              <a:highlight>
                <a:srgbClr val="FFFFFF"/>
              </a:highlight>
              <a:latin typeface="+mj-lt"/>
            </a:endParaRPr>
          </a:p>
          <a:p>
            <a:pPr marL="820738" lvl="2" indent="-285750" algn="l">
              <a:spcBef>
                <a:spcPts val="150"/>
              </a:spcBef>
              <a:buFont typeface="Wingdings" panose="05000000000000000000" pitchFamily="2" charset="2"/>
              <a:buChar char="Ø"/>
            </a:pPr>
            <a:r>
              <a:rPr lang="en-GB" sz="1600" b="0">
                <a:highlight>
                  <a:srgbClr val="FFFFFF"/>
                </a:highlight>
                <a:latin typeface="+mj-lt"/>
                <a:hlinkClick r:id="rId6"/>
              </a:rPr>
              <a:t>Clip one (should we ban social media for under-16s?</a:t>
            </a:r>
            <a:r>
              <a:rPr lang="en-GB" sz="1600" b="0">
                <a:highlight>
                  <a:srgbClr val="FFFFFF"/>
                </a:highlight>
                <a:latin typeface="+mj-lt"/>
              </a:rPr>
              <a:t>)</a:t>
            </a:r>
          </a:p>
          <a:p>
            <a:pPr marL="820738" lvl="2" indent="-285750" algn="l">
              <a:spcBef>
                <a:spcPts val="150"/>
              </a:spcBef>
              <a:buFont typeface="Wingdings" panose="05000000000000000000" pitchFamily="2" charset="2"/>
              <a:buChar char="Ø"/>
            </a:pPr>
            <a:r>
              <a:rPr lang="en-GB" sz="1600" b="0">
                <a:highlight>
                  <a:srgbClr val="FFFFFF"/>
                </a:highlight>
                <a:latin typeface="+mj-lt"/>
                <a:hlinkClick r:id="rId7"/>
              </a:rPr>
              <a:t>Clip two (should we restrict addictive features?)</a:t>
            </a:r>
            <a:endParaRPr lang="en-GB" sz="1600" b="0">
              <a:highlight>
                <a:srgbClr val="FFFFFF"/>
              </a:highlight>
              <a:latin typeface="+mj-lt"/>
            </a:endParaRPr>
          </a:p>
          <a:p>
            <a:pPr marL="820738" lvl="2" indent="-285750" algn="l">
              <a:spcBef>
                <a:spcPts val="150"/>
              </a:spcBef>
              <a:buFont typeface="Wingdings" panose="05000000000000000000" pitchFamily="2" charset="2"/>
              <a:buChar char="Ø"/>
            </a:pPr>
            <a:r>
              <a:rPr lang="en-GB" sz="1600" b="0">
                <a:highlight>
                  <a:srgbClr val="FFFFFF"/>
                </a:highlight>
                <a:latin typeface="+mj-lt"/>
                <a:hlinkClick r:id="rId8"/>
              </a:rPr>
              <a:t>Clip three (should we strengthen age verification?)</a:t>
            </a:r>
            <a:endParaRPr lang="en-GB" sz="1600" b="0">
              <a:highlight>
                <a:srgbClr val="FFFFFF"/>
              </a:highlight>
              <a:latin typeface="+mj-lt"/>
            </a:endParaRPr>
          </a:p>
        </p:txBody>
      </p:sp>
      <p:pic>
        <p:nvPicPr>
          <p:cNvPr id="367" name="DSTI_Black_Digital-01.png" descr="DSTI_Black_Digital-01.png">
            <a:extLst>
              <a:ext uri="{FF2B5EF4-FFF2-40B4-BE49-F238E27FC236}">
                <a16:creationId xmlns:a16="http://schemas.microsoft.com/office/drawing/2014/main" id="{9ED5FCED-0A4A-24B9-A5CC-68F0FA6E6625}"/>
              </a:ext>
            </a:extLst>
          </p:cNvPr>
          <p:cNvPicPr>
            <a:picLocks noGrp="1" noRot="1" noChangeAspect="1" noMove="1" noResize="1" noEditPoints="1" noAdjustHandles="1" noChangeArrowheads="1" noChangeShapeType="1" noCrop="1"/>
          </p:cNvPicPr>
          <p:nvPr/>
        </p:nvPicPr>
        <p:blipFill>
          <a:blip r:embed="rId9"/>
          <a:stretch>
            <a:fillRect/>
          </a:stretch>
        </p:blipFill>
        <p:spPr>
          <a:xfrm>
            <a:off x="418244"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351FCF96-82D3-7139-0C34-35EABBE62F2E}"/>
              </a:ext>
            </a:extLst>
          </p:cNvPr>
          <p:cNvSpPr>
            <a:spLocks noGrp="1"/>
          </p:cNvSpPr>
          <p:nvPr>
            <p:ph type="sldNum" sz="quarter" idx="10"/>
          </p:nvPr>
        </p:nvSpPr>
        <p:spPr/>
        <p:txBody>
          <a:bodyPr/>
          <a:lstStyle/>
          <a:p>
            <a:fld id="{8F7E9438-18F9-46BA-95FA-E23A9B4276B8}" type="slidenum">
              <a:rPr lang="en-GB" smtClean="0"/>
              <a:pPr/>
              <a:t>9</a:t>
            </a:fld>
            <a:endParaRPr lang="en-GB"/>
          </a:p>
        </p:txBody>
      </p:sp>
      <p:pic>
        <p:nvPicPr>
          <p:cNvPr id="4" name="Picture 3" descr="A screenshot of a cell phone&#10;&#10;AI-generated content may be incorrect.">
            <a:extLst>
              <a:ext uri="{FF2B5EF4-FFF2-40B4-BE49-F238E27FC236}">
                <a16:creationId xmlns:a16="http://schemas.microsoft.com/office/drawing/2014/main" id="{39CE879E-3869-719C-6B1F-F7E3364D91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8244" y="2542353"/>
            <a:ext cx="3125918" cy="3125918"/>
          </a:xfrm>
          <a:prstGeom prst="rect">
            <a:avLst/>
          </a:prstGeom>
        </p:spPr>
      </p:pic>
    </p:spTree>
    <p:extLst>
      <p:ext uri="{BB962C8B-B14F-4D97-AF65-F5344CB8AC3E}">
        <p14:creationId xmlns:p14="http://schemas.microsoft.com/office/powerpoint/2010/main" val="4255825466"/>
      </p:ext>
    </p:extLst>
  </p:cSld>
  <p:clrMapOvr>
    <a:masterClrMapping/>
  </p:clrMapOvr>
  <p:transition spd="med"/>
</p:sld>
</file>

<file path=ppt/theme/theme1.xml><?xml version="1.0" encoding="utf-8"?>
<a:theme xmlns:a="http://schemas.openxmlformats.org/drawingml/2006/main" name="White">
  <a:themeElements>
    <a:clrScheme name="DSIT Colours 1">
      <a:dk1>
        <a:srgbClr val="000000"/>
      </a:dk1>
      <a:lt1>
        <a:srgbClr val="FFFFFF"/>
      </a:lt1>
      <a:dk2>
        <a:srgbClr val="5E5E5E"/>
      </a:dk2>
      <a:lt2>
        <a:srgbClr val="D5D5D5"/>
      </a:lt2>
      <a:accent1>
        <a:srgbClr val="00F8F8"/>
      </a:accent1>
      <a:accent2>
        <a:srgbClr val="FF9900"/>
      </a:accent2>
      <a:accent3>
        <a:srgbClr val="6006A1"/>
      </a:accent3>
      <a:accent4>
        <a:srgbClr val="04084A"/>
      </a:accent4>
      <a:accent5>
        <a:srgbClr val="00F70C"/>
      </a:accent5>
      <a:accent6>
        <a:srgbClr val="FF00FF"/>
      </a:accent6>
      <a:hlink>
        <a:srgbClr val="04084A"/>
      </a:hlink>
      <a:folHlink>
        <a:srgbClr val="6006A1"/>
      </a:folHlink>
    </a:clrScheme>
    <a:fontScheme name="DSIT Font 1">
      <a:majorFont>
        <a:latin typeface="Arial"/>
        <a:ea typeface=""/>
        <a:cs typeface=""/>
      </a:majorFont>
      <a:minorFont>
        <a:latin typeface="Arial"/>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DSIT_Template_White background Intranet_v2  -  Read-Only" id="{207EFB9D-D1E5-433B-AE66-5162B421EA49}" vid="{AACA5590-20E5-4599-B383-9CF264198D69}"/>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ore Document" ma:contentTypeID="0x0101004691A8DE0991884F8E90AD6474FC73730100BB8E72309776894E8AA6EC031A04C05D" ma:contentTypeVersion="18" ma:contentTypeDescription="Create a new document." ma:contentTypeScope="" ma:versionID="a58193d741589709ccf7fc7267c12e21">
  <xsd:schema xmlns:xsd="http://www.w3.org/2001/XMLSchema" xmlns:xs="http://www.w3.org/2001/XMLSchema" xmlns:p="http://schemas.microsoft.com/office/2006/metadata/properties" xmlns:ns2="0f9fa326-da26-4ea8-b6a9-645e8136fe1d" xmlns:ns3="2ada1df0-7017-497b-8ebf-75174f77e385" xmlns:ns4="aaacb922-5235-4a66-b188-303b9b46fbd7" xmlns:ns5="1c722690-a064-457d-8d93-4000c102e7df" targetNamespace="http://schemas.microsoft.com/office/2006/metadata/properties" ma:root="true" ma:fieldsID="5791ead21f2ffd3234ac688753209260" ns2:_="" ns3:_="" ns4:_="" ns5:_="">
    <xsd:import namespace="0f9fa326-da26-4ea8-b6a9-645e8136fe1d"/>
    <xsd:import namespace="2ada1df0-7017-497b-8ebf-75174f77e385"/>
    <xsd:import namespace="aaacb922-5235-4a66-b188-303b9b46fbd7"/>
    <xsd:import namespace="1c722690-a064-457d-8d93-4000c102e7df"/>
    <xsd:element name="properties">
      <xsd:complexType>
        <xsd:sequence>
          <xsd:element name="documentManagement">
            <xsd:complexType>
              <xsd:all>
                <xsd:element ref="ns2:c6f593ada1854b629148449de059396b" minOccurs="0"/>
                <xsd:element ref="ns3:TaxCatchAll" minOccurs="0"/>
                <xsd:element ref="ns3:TaxCatchAllLabel" minOccurs="0"/>
                <xsd:element ref="ns2:m817f42addf14c9a838da36e78800043" minOccurs="0"/>
                <xsd:element ref="ns2:h573c97cf80c4aa6b446c5363dc3ac94" minOccurs="0"/>
                <xsd:element ref="ns4:LegacyData" minOccurs="0"/>
                <xsd:element ref="ns3:_dlc_DocId" minOccurs="0"/>
                <xsd:element ref="ns3:_dlc_DocIdPersistId" minOccurs="0"/>
                <xsd:element ref="ns3:_dlc_DocIdUrl" minOccurs="0"/>
                <xsd:element ref="ns5:MediaServiceMetadata" minOccurs="0"/>
                <xsd:element ref="ns5:MediaServiceFastMetadata" minOccurs="0"/>
                <xsd:element ref="ns5:MediaServiceObjectDetectorVersions" minOccurs="0"/>
                <xsd:element ref="ns3:SharedWithUsers" minOccurs="0"/>
                <xsd:element ref="ns3:SharedWithDetails" minOccurs="0"/>
                <xsd:element ref="ns5:lcf76f155ced4ddcb4097134ff3c332f" minOccurs="0"/>
                <xsd:element ref="ns5:MediaServiceDateTaken" minOccurs="0"/>
                <xsd:element ref="ns5:MediaServiceGenerationTime" minOccurs="0"/>
                <xsd:element ref="ns5:MediaServiceEventHashCode" minOccurs="0"/>
                <xsd:element ref="ns5:MediaServiceOCR" minOccurs="0"/>
                <xsd:element ref="ns5:MediaServiceSearchProperties" minOccurs="0"/>
                <xsd:element ref="ns5:MediaLengthInSeconds" minOccurs="0"/>
                <xsd:element ref="ns5: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9fa326-da26-4ea8-b6a9-645e8136fe1d" elementFormDefault="qualified">
    <xsd:import namespace="http://schemas.microsoft.com/office/2006/documentManagement/types"/>
    <xsd:import namespace="http://schemas.microsoft.com/office/infopath/2007/PartnerControls"/>
    <xsd:element name="c6f593ada1854b629148449de059396b" ma:index="8" nillable="true" ma:taxonomy="true" ma:internalName="c6f593ada1854b629148449de059396b" ma:taxonomyFieldName="KIM_GovernmentBody" ma:displayName="Government Body" ma:default="3;#DSIT|9b2b16d8-8f0e-f9f9-8d2e-30d6eeb93788" ma:fieldId="{c6f593ad-a185-4b62-9148-449de059396b}" ma:sspId="9b0aeba9-2bce-41c2-8545-5d12d676a674" ma:termSetId="46784332-da01-4f4a-94fa-2a245cb438b3" ma:anchorId="00000000-0000-0000-0000-000000000000" ma:open="false" ma:isKeyword="false">
      <xsd:complexType>
        <xsd:sequence>
          <xsd:element ref="pc:Terms" minOccurs="0" maxOccurs="1"/>
        </xsd:sequence>
      </xsd:complexType>
    </xsd:element>
    <xsd:element name="m817f42addf14c9a838da36e78800043" ma:index="12" nillable="true" ma:taxonomy="true" ma:internalName="m817f42addf14c9a838da36e78800043" ma:taxonomyFieldName="KIM_Function" ma:displayName="Function" ma:default="1;#Corporate|c43dac01-b921-4e9c-8c22-c7af21216c7f" ma:fieldId="{6817f42a-ddf1-4c9a-838d-a36e78800043}" ma:sspId="9b0aeba9-2bce-41c2-8545-5d12d676a674" ma:termSetId="8a8c3714-5ee2-45f9-8c60-591b9d070299" ma:anchorId="00000000-0000-0000-0000-000000000000" ma:open="false" ma:isKeyword="false">
      <xsd:complexType>
        <xsd:sequence>
          <xsd:element ref="pc:Terms" minOccurs="0" maxOccurs="1"/>
        </xsd:sequence>
      </xsd:complexType>
    </xsd:element>
    <xsd:element name="h573c97cf80c4aa6b446c5363dc3ac94" ma:index="14" nillable="true" ma:taxonomy="true" ma:internalName="h573c97cf80c4aa6b446c5363dc3ac94" ma:taxonomyFieldName="KIM_Activity" ma:displayName="Activity" ma:default="2;#Communications|bf755349-e86c-4322-a01d-8fbc45232240" ma:fieldId="{1573c97c-f80c-4aa6-b446-c5363dc3ac94}" ma:sspId="9b0aeba9-2bce-41c2-8545-5d12d676a674" ma:termSetId="5c6dcaef-f335-486f-b10e-5a74f10247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ada1df0-7017-497b-8ebf-75174f77e385"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6696ceb7-f564-4c5d-a299-6981b2273260}" ma:internalName="TaxCatchAll" ma:showField="CatchAllData" ma:web="2ada1df0-7017-497b-8ebf-75174f77e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696ceb7-f564-4c5d-a299-6981b2273260}" ma:internalName="TaxCatchAllLabel" ma:readOnly="true" ma:showField="CatchAllDataLabel" ma:web="2ada1df0-7017-497b-8ebf-75174f77e385">
      <xsd:complexType>
        <xsd:complexContent>
          <xsd:extension base="dms:MultiChoiceLookup">
            <xsd:sequence>
              <xsd:element name="Value" type="dms:Lookup" maxOccurs="unbounded" minOccurs="0" nillable="true"/>
            </xsd:sequence>
          </xsd:extension>
        </xsd:complexContent>
      </xsd:complexType>
    </xsd:element>
    <xsd:element name="_dlc_DocId" ma:index="17" nillable="true" ma:displayName="Document ID Value" ma:description="The value of the document ID assigned to this item." ma:indexed="true" ma:internalName="_dlc_DocId" ma:readOnly="true">
      <xsd:simpleType>
        <xsd:restriction base="dms:Text"/>
      </xsd:simpleType>
    </xsd:element>
    <xsd:element name="_dlc_DocIdPersistId" ma:index="18" nillable="true" ma:displayName="Persist ID" ma:description="Keep ID on add." ma:hidden="true" ma:internalName="_dlc_DocIdPersistId" ma:readOnly="true">
      <xsd:simpleType>
        <xsd:restriction base="dms:Boolean"/>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acb922-5235-4a66-b188-303b9b46fbd7" elementFormDefault="qualified">
    <xsd:import namespace="http://schemas.microsoft.com/office/2006/documentManagement/types"/>
    <xsd:import namespace="http://schemas.microsoft.com/office/infopath/2007/PartnerControls"/>
    <xsd:element name="LegacyData" ma:index="16" nillable="true" ma:displayName="Legacy Data" ma:internalName="Legacy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722690-a064-457d-8d93-4000c102e7df" elementFormDefault="qualified">
    <xsd:import namespace="http://schemas.microsoft.com/office/2006/documentManagement/types"/>
    <xsd:import namespace="http://schemas.microsoft.com/office/infopath/2007/PartnerControls"/>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b0aeba9-2bce-41c2-8545-5d12d676a674" ma:termSetId="09814cd3-568e-fe90-9814-8d621ff8fb84" ma:anchorId="fba54fb3-c3e1-fe81-a776-ca4b69148c4d" ma:open="true" ma:isKeyword="false">
      <xsd:complexType>
        <xsd:sequence>
          <xsd:element ref="pc:Terms" minOccurs="0" maxOccurs="1"/>
        </xsd:sequence>
      </xsd:complexType>
    </xsd:element>
    <xsd:element name="MediaServiceDateTaken" ma:index="27" nillable="true" ma:displayName="MediaServiceDateTaken" ma:hidden="true" ma:indexed="true" ma:internalName="MediaServiceDateTaken" ma:readOnly="true">
      <xsd:simpleType>
        <xsd:restriction base="dms:Text"/>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OCR" ma:index="30" nillable="true" ma:displayName="Extracted Text" ma:internalName="MediaServiceOCR" ma:readOnly="true">
      <xsd:simpleType>
        <xsd:restriction base="dms:Note">
          <xsd:maxLength value="255"/>
        </xsd:restriction>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LengthInSeconds" ma:index="32" nillable="true" ma:displayName="MediaLengthInSeconds" ma:hidden="true" ma:internalName="MediaLengthInSeconds" ma:readOnly="true">
      <xsd:simpleType>
        <xsd:restriction base="dms:Unknown"/>
      </xsd:simpleType>
    </xsd:element>
    <xsd:element name="MediaServiceLocation" ma:index="33"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6f593ada1854b629148449de059396b xmlns="0f9fa326-da26-4ea8-b6a9-645e8136fe1d">
      <Terms xmlns="http://schemas.microsoft.com/office/infopath/2007/PartnerControls">
        <TermInfo xmlns="http://schemas.microsoft.com/office/infopath/2007/PartnerControls">
          <TermName xmlns="http://schemas.microsoft.com/office/infopath/2007/PartnerControls">DSIT</TermName>
          <TermId xmlns="http://schemas.microsoft.com/office/infopath/2007/PartnerControls">9b2b16d8-8f0e-f9f9-8d2e-30d6eeb93788</TermId>
        </TermInfo>
      </Terms>
    </c6f593ada1854b629148449de059396b>
    <LegacyData xmlns="aaacb922-5235-4a66-b188-303b9b46fbd7" xsi:nil="true"/>
    <TaxCatchAll xmlns="2ada1df0-7017-497b-8ebf-75174f77e385">
      <Value>3</Value>
      <Value>2</Value>
      <Value>1</Value>
    </TaxCatchAll>
    <m817f42addf14c9a838da36e78800043 xmlns="0f9fa326-da26-4ea8-b6a9-645e8136fe1d">
      <Terms xmlns="http://schemas.microsoft.com/office/infopath/2007/PartnerControls">
        <TermInfo xmlns="http://schemas.microsoft.com/office/infopath/2007/PartnerControls">
          <TermName xmlns="http://schemas.microsoft.com/office/infopath/2007/PartnerControls">Corporate</TermName>
          <TermId xmlns="http://schemas.microsoft.com/office/infopath/2007/PartnerControls">c43dac01-b921-4e9c-8c22-c7af21216c7f</TermId>
        </TermInfo>
      </Terms>
    </m817f42addf14c9a838da36e78800043>
    <lcf76f155ced4ddcb4097134ff3c332f xmlns="1c722690-a064-457d-8d93-4000c102e7df">
      <Terms xmlns="http://schemas.microsoft.com/office/infopath/2007/PartnerControls"/>
    </lcf76f155ced4ddcb4097134ff3c332f>
    <h573c97cf80c4aa6b446c5363dc3ac94 xmlns="0f9fa326-da26-4ea8-b6a9-645e8136fe1d">
      <Terms xmlns="http://schemas.microsoft.com/office/infopath/2007/PartnerControls">
        <TermInfo xmlns="http://schemas.microsoft.com/office/infopath/2007/PartnerControls">
          <TermName xmlns="http://schemas.microsoft.com/office/infopath/2007/PartnerControls">Communications</TermName>
          <TermId xmlns="http://schemas.microsoft.com/office/infopath/2007/PartnerControls">bf755349-e86c-4322-a01d-8fbc45232240</TermId>
        </TermInfo>
      </Terms>
    </h573c97cf80c4aa6b446c5363dc3ac94>
    <_dlc_DocId xmlns="2ada1df0-7017-497b-8ebf-75174f77e385">EAR3SRRUD7YM-1778599880-3112</_dlc_DocId>
    <_dlc_DocIdUrl xmlns="2ada1df0-7017-497b-8ebf-75174f77e385">
      <Url>https://beisgov.sharepoint.com/sites/DSITExternalAffairs-OS/_layouts/15/DocIdRedir.aspx?ID=EAR3SRRUD7YM-1778599880-3112</Url>
      <Description>EAR3SRRUD7YM-1778599880-3112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501E5C0-7A24-463F-B0E5-7217E274976C}">
  <ds:schemaRefs>
    <ds:schemaRef ds:uri="0f9fa326-da26-4ea8-b6a9-645e8136fe1d"/>
    <ds:schemaRef ds:uri="1c722690-a064-457d-8d93-4000c102e7df"/>
    <ds:schemaRef ds:uri="2ada1df0-7017-497b-8ebf-75174f77e385"/>
    <ds:schemaRef ds:uri="aaacb922-5235-4a66-b188-303b9b46fb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9EAC61D-17C1-462E-A5DB-E14DF0D1229D}">
  <ds:schemaRefs>
    <ds:schemaRef ds:uri="0f9fa326-da26-4ea8-b6a9-645e8136fe1d"/>
    <ds:schemaRef ds:uri="1c722690-a064-457d-8d93-4000c102e7df"/>
    <ds:schemaRef ds:uri="2ada1df0-7017-497b-8ebf-75174f77e385"/>
    <ds:schemaRef ds:uri="aaacb922-5235-4a66-b188-303b9b46fb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5260AC9-D381-446F-A6A1-D8E6C9A22143}">
  <ds:schemaRefs>
    <ds:schemaRef ds:uri="http://schemas.microsoft.com/sharepoint/v3/contenttype/forms"/>
  </ds:schemaRefs>
</ds:datastoreItem>
</file>

<file path=customXml/itemProps4.xml><?xml version="1.0" encoding="utf-8"?>
<ds:datastoreItem xmlns:ds="http://schemas.openxmlformats.org/officeDocument/2006/customXml" ds:itemID="{89E91BA7-EC6B-4ECF-842B-3F9DC3F87842}">
  <ds:schemaRefs>
    <ds:schemaRef ds:uri="http://schemas.microsoft.com/sharepoint/events"/>
  </ds:schemaRefs>
</ds:datastoreItem>
</file>

<file path=docMetadata/LabelInfo.xml><?xml version="1.0" encoding="utf-8"?>
<clbl:labelList xmlns:clbl="http://schemas.microsoft.com/office/2020/mipLabelMetadata">
  <clbl:label id="{ba62f585-b40f-4ab9-bafe-39150f03d124}" enabled="1" method="Standard" siteId="{cbac7005-02c1-43eb-b497-e6492d1b2dd8}" removed="0"/>
</clbl:labelList>
</file>

<file path=docProps/app.xml><?xml version="1.0" encoding="utf-8"?>
<Properties xmlns="http://schemas.openxmlformats.org/officeDocument/2006/extended-properties" xmlns:vt="http://schemas.openxmlformats.org/officeDocument/2006/docPropsVTypes">
  <Template>National Conversation Launch Stakeholder Toolkit</Template>
  <Application>Microsoft Office PowerPoint</Application>
  <PresentationFormat>Widescreen</PresentationFormat>
  <Slides>14</Slides>
  <Notes>2</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Cirrus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Oakes, Alex (DSIT)</dc:creator>
  <cp:revision>5</cp:revision>
  <dcterms:created xsi:type="dcterms:W3CDTF">2026-02-26T11:06:13Z</dcterms:created>
  <dcterms:modified xsi:type="dcterms:W3CDTF">2026-03-10T14:54:59Z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2024-08-05T14:01:53Z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fd1a5d0a-e1ce-41c8-8699-74b6615d5abc</vt:lpwstr>
  </property>
  <property fmtid="{D5CDD505-2E9C-101B-9397-08002B2CF9AE}" pid="8" name="MSIP_Label_ba62f585-b40f-4ab9-bafe-39150f03d124_ContentBits">
    <vt:lpwstr>0</vt:lpwstr>
  </property>
  <property fmtid="{D5CDD505-2E9C-101B-9397-08002B2CF9AE}" pid="9" name="ContentTypeId">
    <vt:lpwstr>0x0101004691A8DE0991884F8E90AD6474FC73730100BB8E72309776894E8AA6EC031A04C05D</vt:lpwstr>
  </property>
  <property fmtid="{D5CDD505-2E9C-101B-9397-08002B2CF9AE}" pid="10" name="KIM_Activity">
    <vt:lpwstr>2;#Communications|bf755349-e86c-4322-a01d-8fbc45232240</vt:lpwstr>
  </property>
  <property fmtid="{D5CDD505-2E9C-101B-9397-08002B2CF9AE}" pid="11" name="MediaServiceImageTags">
    <vt:lpwstr/>
  </property>
  <property fmtid="{D5CDD505-2E9C-101B-9397-08002B2CF9AE}" pid="12" name="KIM_GovernmentBody">
    <vt:lpwstr>3;#DSIT|9b2b16d8-8f0e-f9f9-8d2e-30d6eeb93788</vt:lpwstr>
  </property>
  <property fmtid="{D5CDD505-2E9C-101B-9397-08002B2CF9AE}" pid="13" name="KIM_Function">
    <vt:lpwstr>1;#Corporate|c43dac01-b921-4e9c-8c22-c7af21216c7f</vt:lpwstr>
  </property>
  <property fmtid="{D5CDD505-2E9C-101B-9397-08002B2CF9AE}" pid="14" name="_dlc_DocIdItemGuid">
    <vt:lpwstr>c9a26340-49ae-4376-b054-668270bef153</vt:lpwstr>
  </property>
</Properties>
</file>