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3" r:id="rId8"/>
    <p:sldId id="262"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634" autoAdjust="0"/>
  </p:normalViewPr>
  <p:slideViewPr>
    <p:cSldViewPr snapToGrid="0">
      <p:cViewPr varScale="1">
        <p:scale>
          <a:sx n="53" d="100"/>
          <a:sy n="53" d="100"/>
        </p:scale>
        <p:origin x="13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017F1-19F7-4B70-A628-61D5238E048F}" type="datetimeFigureOut">
              <a:rPr lang="en-GB" smtClean="0"/>
              <a:t>13/07/2020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41F54C-B2DD-44C5-A92D-24EA7B0BED54}" type="slidenum">
              <a:rPr lang="en-GB" smtClean="0"/>
              <a:t>‹#›</a:t>
            </a:fld>
            <a:endParaRPr lang="en-GB"/>
          </a:p>
        </p:txBody>
      </p:sp>
    </p:spTree>
    <p:extLst>
      <p:ext uri="{BB962C8B-B14F-4D97-AF65-F5344CB8AC3E}">
        <p14:creationId xmlns:p14="http://schemas.microsoft.com/office/powerpoint/2010/main" val="4205672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water</a:t>
            </a:r>
            <a:r>
              <a:rPr lang="en-GB" baseline="0" dirty="0" smtClean="0"/>
              <a:t> is for after meditation</a:t>
            </a:r>
          </a:p>
          <a:p>
            <a:endParaRPr lang="en-GB" baseline="0" dirty="0" smtClean="0"/>
          </a:p>
          <a:p>
            <a:r>
              <a:rPr lang="en-GB" baseline="0" dirty="0" smtClean="0"/>
              <a:t>Pick one of your items you feel comfortable to share and show and tell to group.</a:t>
            </a:r>
            <a:endParaRPr lang="en-GB" dirty="0"/>
          </a:p>
        </p:txBody>
      </p:sp>
      <p:sp>
        <p:nvSpPr>
          <p:cNvPr id="4" name="Slide Number Placeholder 3"/>
          <p:cNvSpPr>
            <a:spLocks noGrp="1"/>
          </p:cNvSpPr>
          <p:nvPr>
            <p:ph type="sldNum" sz="quarter" idx="10"/>
          </p:nvPr>
        </p:nvSpPr>
        <p:spPr/>
        <p:txBody>
          <a:bodyPr/>
          <a:lstStyle/>
          <a:p>
            <a:fld id="{7E41F54C-B2DD-44C5-A92D-24EA7B0BED54}" type="slidenum">
              <a:rPr lang="en-GB" smtClean="0"/>
              <a:t>4</a:t>
            </a:fld>
            <a:endParaRPr lang="en-GB"/>
          </a:p>
        </p:txBody>
      </p:sp>
    </p:spTree>
    <p:extLst>
      <p:ext uri="{BB962C8B-B14F-4D97-AF65-F5344CB8AC3E}">
        <p14:creationId xmlns:p14="http://schemas.microsoft.com/office/powerpoint/2010/main" val="3033434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What is your experience</a:t>
            </a:r>
            <a:r>
              <a:rPr lang="en-GB" baseline="0" dirty="0" smtClean="0"/>
              <a:t> of meditation, remember my interpretation of being in moment was very varied and yours could be too.</a:t>
            </a:r>
          </a:p>
          <a:p>
            <a:pPr marL="171450" indent="-171450">
              <a:buFont typeface="Arial" panose="020B0604020202020204" pitchFamily="34" charset="0"/>
              <a:buChar char="•"/>
            </a:pPr>
            <a:r>
              <a:rPr lang="en-GB" baseline="0" dirty="0" smtClean="0"/>
              <a:t>I honestly feel we all have meditation techniques we use without even thinking about it. The activity based meditation referred to is probably YOGA where breathing, balance and focus are all required. I have found the same results in MTB. Breathing and balance are required and if you don’t focus your guaranteed to be heading for a tree, so you are completely in the moment. Any worries about money, relationships ,who's going to win next election are gone for the duration of the trail. The feeling of being lost in the moment is powerful and made me realise time for me to be away from my own thoughts essential to distressing.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E41F54C-B2DD-44C5-A92D-24EA7B0BED54}" type="slidenum">
              <a:rPr lang="en-GB" smtClean="0"/>
              <a:t>5</a:t>
            </a:fld>
            <a:endParaRPr lang="en-GB"/>
          </a:p>
        </p:txBody>
      </p:sp>
    </p:spTree>
    <p:extLst>
      <p:ext uri="{BB962C8B-B14F-4D97-AF65-F5344CB8AC3E}">
        <p14:creationId xmlns:p14="http://schemas.microsoft.com/office/powerpoint/2010/main" val="588155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41F54C-B2DD-44C5-A92D-24EA7B0BED54}" type="slidenum">
              <a:rPr lang="en-GB" smtClean="0"/>
              <a:t>6</a:t>
            </a:fld>
            <a:endParaRPr lang="en-GB"/>
          </a:p>
        </p:txBody>
      </p:sp>
    </p:spTree>
    <p:extLst>
      <p:ext uri="{BB962C8B-B14F-4D97-AF65-F5344CB8AC3E}">
        <p14:creationId xmlns:p14="http://schemas.microsoft.com/office/powerpoint/2010/main" val="248422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 student not</a:t>
            </a:r>
            <a:r>
              <a:rPr lang="en-GB" baseline="0" dirty="0" smtClean="0"/>
              <a:t> to lay down but get in a comfortable position.</a:t>
            </a:r>
          </a:p>
          <a:p>
            <a:r>
              <a:rPr lang="en-GB" baseline="0" dirty="0" smtClean="0"/>
              <a:t>Focus on the sounds around you, no matter what they are traffic, birds, voices this is your background music and your in the moment.</a:t>
            </a:r>
          </a:p>
          <a:p>
            <a:r>
              <a:rPr lang="en-GB" baseline="0" dirty="0" smtClean="0"/>
              <a:t>As you let the noise blend in the background listen to my instruction and just relax.</a:t>
            </a:r>
          </a:p>
          <a:p>
            <a:endParaRPr lang="en-GB" baseline="0" dirty="0" smtClean="0"/>
          </a:p>
          <a:p>
            <a:r>
              <a:rPr lang="en-GB" baseline="0" smtClean="0"/>
              <a:t>Breath </a:t>
            </a:r>
            <a:r>
              <a:rPr lang="en-GB" baseline="0" dirty="0" smtClean="0"/>
              <a:t>in through your nose and out through your mouth, big deep breaths.</a:t>
            </a:r>
          </a:p>
          <a:p>
            <a:endParaRPr lang="en-GB" baseline="0" dirty="0" smtClean="0"/>
          </a:p>
          <a:p>
            <a:r>
              <a:rPr lang="en-GB" baseline="0" dirty="0" smtClean="0"/>
              <a:t>In ………….. And out…………. As you breath I want you to focus on the moment an inhale becomes and exhale and a exhale becomes an inhale.</a:t>
            </a:r>
          </a:p>
          <a:p>
            <a:endParaRPr lang="en-GB" baseline="0" dirty="0" smtClean="0"/>
          </a:p>
          <a:p>
            <a:endParaRPr lang="en-GB" baseline="0" dirty="0" smtClean="0"/>
          </a:p>
          <a:p>
            <a:r>
              <a:rPr lang="en-GB" baseline="0" dirty="0" smtClean="0"/>
              <a:t>In……..that moment and exhale………there it is again </a:t>
            </a:r>
          </a:p>
          <a:p>
            <a:endParaRPr lang="en-GB" baseline="0" dirty="0" smtClean="0"/>
          </a:p>
          <a:p>
            <a:r>
              <a:rPr lang="en-GB" baseline="0" dirty="0" smtClean="0"/>
              <a:t>In ………. And ……………out</a:t>
            </a:r>
          </a:p>
          <a:p>
            <a:endParaRPr lang="en-GB" baseline="0" dirty="0" smtClean="0"/>
          </a:p>
          <a:p>
            <a:r>
              <a:rPr lang="en-GB" baseline="0" dirty="0" smtClean="0"/>
              <a:t>As thoughts come to your mind don’t fight them, let them in and let them straight back out. This is your time the day is long 24 hours to be exact this time is yours, any worry you have can be left at the door and if you choose pick it up at end. But these few moment are yours.</a:t>
            </a:r>
          </a:p>
          <a:p>
            <a:endParaRPr lang="en-GB" baseline="0" dirty="0" smtClean="0"/>
          </a:p>
          <a:p>
            <a:r>
              <a:rPr lang="en-GB" baseline="0" dirty="0" smtClean="0"/>
              <a:t>In ………. And out………… feel a calmness overtake you and the daily grind just float away for this time, your time, this few moments that your claiming as you sanctuary. </a:t>
            </a:r>
            <a:endParaRPr lang="en-GB" dirty="0"/>
          </a:p>
        </p:txBody>
      </p:sp>
      <p:sp>
        <p:nvSpPr>
          <p:cNvPr id="4" name="Slide Number Placeholder 3"/>
          <p:cNvSpPr>
            <a:spLocks noGrp="1"/>
          </p:cNvSpPr>
          <p:nvPr>
            <p:ph type="sldNum" sz="quarter" idx="10"/>
          </p:nvPr>
        </p:nvSpPr>
        <p:spPr/>
        <p:txBody>
          <a:bodyPr/>
          <a:lstStyle/>
          <a:p>
            <a:fld id="{7E41F54C-B2DD-44C5-A92D-24EA7B0BED54}" type="slidenum">
              <a:rPr lang="en-GB" smtClean="0"/>
              <a:t>7</a:t>
            </a:fld>
            <a:endParaRPr lang="en-GB"/>
          </a:p>
        </p:txBody>
      </p:sp>
    </p:spTree>
    <p:extLst>
      <p:ext uri="{BB962C8B-B14F-4D97-AF65-F5344CB8AC3E}">
        <p14:creationId xmlns:p14="http://schemas.microsoft.com/office/powerpoint/2010/main" val="2014468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a:t>
            </a:r>
            <a:r>
              <a:rPr lang="en-GB" dirty="0" err="1" smtClean="0"/>
              <a:t>mins</a:t>
            </a:r>
            <a:endParaRPr lang="en-GB" dirty="0" smtClean="0"/>
          </a:p>
          <a:p>
            <a:endParaRPr lang="en-GB" dirty="0" smtClean="0"/>
          </a:p>
          <a:p>
            <a:r>
              <a:rPr lang="en-GB" dirty="0" smtClean="0"/>
              <a:t>Discuss information on slide, do we agree disagree?</a:t>
            </a:r>
            <a:endParaRPr lang="en-GB" dirty="0"/>
          </a:p>
        </p:txBody>
      </p:sp>
      <p:sp>
        <p:nvSpPr>
          <p:cNvPr id="4" name="Slide Number Placeholder 3"/>
          <p:cNvSpPr>
            <a:spLocks noGrp="1"/>
          </p:cNvSpPr>
          <p:nvPr>
            <p:ph type="sldNum" sz="quarter" idx="10"/>
          </p:nvPr>
        </p:nvSpPr>
        <p:spPr/>
        <p:txBody>
          <a:bodyPr/>
          <a:lstStyle/>
          <a:p>
            <a:fld id="{7E41F54C-B2DD-44C5-A92D-24EA7B0BED54}" type="slidenum">
              <a:rPr lang="en-GB" smtClean="0"/>
              <a:t>8</a:t>
            </a:fld>
            <a:endParaRPr lang="en-GB"/>
          </a:p>
        </p:txBody>
      </p:sp>
    </p:spTree>
    <p:extLst>
      <p:ext uri="{BB962C8B-B14F-4D97-AF65-F5344CB8AC3E}">
        <p14:creationId xmlns:p14="http://schemas.microsoft.com/office/powerpoint/2010/main" val="151690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a:t>
            </a:r>
            <a:r>
              <a:rPr lang="en-GB" dirty="0" err="1" smtClean="0"/>
              <a:t>mins</a:t>
            </a:r>
            <a:endParaRPr lang="en-GB" dirty="0"/>
          </a:p>
        </p:txBody>
      </p:sp>
      <p:sp>
        <p:nvSpPr>
          <p:cNvPr id="4" name="Slide Number Placeholder 3"/>
          <p:cNvSpPr>
            <a:spLocks noGrp="1"/>
          </p:cNvSpPr>
          <p:nvPr>
            <p:ph type="sldNum" sz="quarter" idx="10"/>
          </p:nvPr>
        </p:nvSpPr>
        <p:spPr/>
        <p:txBody>
          <a:bodyPr/>
          <a:lstStyle/>
          <a:p>
            <a:fld id="{7E41F54C-B2DD-44C5-A92D-24EA7B0BED54}" type="slidenum">
              <a:rPr lang="en-GB" smtClean="0"/>
              <a:t>9</a:t>
            </a:fld>
            <a:endParaRPr lang="en-GB"/>
          </a:p>
        </p:txBody>
      </p:sp>
    </p:spTree>
    <p:extLst>
      <p:ext uri="{BB962C8B-B14F-4D97-AF65-F5344CB8AC3E}">
        <p14:creationId xmlns:p14="http://schemas.microsoft.com/office/powerpoint/2010/main" val="3571131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3 </a:t>
            </a:r>
            <a:r>
              <a:rPr lang="en-GB" dirty="0" err="1" smtClean="0"/>
              <a:t>mins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Take the basic method and apply it to your day on the bus, in your room just the basic of taking time for you by focus on breathing and letting your worries leave you. It when you realise worrying is pointless and how better you can feel without worry the real awareness and mindfulness takes place. </a:t>
            </a:r>
          </a:p>
          <a:p>
            <a:endParaRPr lang="en-GB" dirty="0"/>
          </a:p>
        </p:txBody>
      </p:sp>
      <p:sp>
        <p:nvSpPr>
          <p:cNvPr id="4" name="Slide Number Placeholder 3"/>
          <p:cNvSpPr>
            <a:spLocks noGrp="1"/>
          </p:cNvSpPr>
          <p:nvPr>
            <p:ph type="sldNum" sz="quarter" idx="10"/>
          </p:nvPr>
        </p:nvSpPr>
        <p:spPr/>
        <p:txBody>
          <a:bodyPr/>
          <a:lstStyle/>
          <a:p>
            <a:fld id="{7E41F54C-B2DD-44C5-A92D-24EA7B0BED54}" type="slidenum">
              <a:rPr lang="en-GB" smtClean="0"/>
              <a:t>10</a:t>
            </a:fld>
            <a:endParaRPr lang="en-GB"/>
          </a:p>
        </p:txBody>
      </p:sp>
    </p:spTree>
    <p:extLst>
      <p:ext uri="{BB962C8B-B14F-4D97-AF65-F5344CB8AC3E}">
        <p14:creationId xmlns:p14="http://schemas.microsoft.com/office/powerpoint/2010/main" val="2476342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a:t>
            </a:r>
            <a:r>
              <a:rPr lang="en-GB" dirty="0" err="1" smtClean="0"/>
              <a:t>mins</a:t>
            </a:r>
            <a:endParaRPr lang="en-GB" dirty="0" smtClean="0"/>
          </a:p>
          <a:p>
            <a:endParaRPr lang="en-GB" dirty="0" smtClean="0"/>
          </a:p>
          <a:p>
            <a:r>
              <a:rPr lang="en-GB" dirty="0" smtClean="0"/>
              <a:t>In the apps Alan asked you to review</a:t>
            </a:r>
            <a:r>
              <a:rPr lang="en-GB" baseline="0" dirty="0" smtClean="0"/>
              <a:t> there was a App from NHS, it was about random act of kindness and the well being felt by not only benefactor of act but the administrator. The person delivering kind act just feels better about themselves.   This is an experiment, I will try it too, basically tell someone they are doing a great job, or they are good friend, send a picture of a fluffy pet to a pal. Anything that passes a smile to another human being. </a:t>
            </a:r>
          </a:p>
          <a:p>
            <a:endParaRPr lang="en-GB" baseline="0" dirty="0" smtClean="0"/>
          </a:p>
          <a:p>
            <a:r>
              <a:rPr lang="en-GB" baseline="0" dirty="0" smtClean="0"/>
              <a:t>I am looking for three acts of kindness from each of you. </a:t>
            </a:r>
          </a:p>
          <a:p>
            <a:endParaRPr lang="en-GB" baseline="0" dirty="0" smtClean="0"/>
          </a:p>
          <a:p>
            <a:r>
              <a:rPr lang="en-GB" baseline="0" dirty="0" smtClean="0"/>
              <a:t>Try to record the acts via video, picture however you can and on next meeting we want to hear all about it. </a:t>
            </a:r>
            <a:endParaRPr lang="en-GB" dirty="0"/>
          </a:p>
        </p:txBody>
      </p:sp>
      <p:sp>
        <p:nvSpPr>
          <p:cNvPr id="4" name="Slide Number Placeholder 3"/>
          <p:cNvSpPr>
            <a:spLocks noGrp="1"/>
          </p:cNvSpPr>
          <p:nvPr>
            <p:ph type="sldNum" sz="quarter" idx="10"/>
          </p:nvPr>
        </p:nvSpPr>
        <p:spPr/>
        <p:txBody>
          <a:bodyPr/>
          <a:lstStyle/>
          <a:p>
            <a:fld id="{7E41F54C-B2DD-44C5-A92D-24EA7B0BED54}" type="slidenum">
              <a:rPr lang="en-GB" smtClean="0"/>
              <a:t>11</a:t>
            </a:fld>
            <a:endParaRPr lang="en-GB"/>
          </a:p>
        </p:txBody>
      </p:sp>
    </p:spTree>
    <p:extLst>
      <p:ext uri="{BB962C8B-B14F-4D97-AF65-F5344CB8AC3E}">
        <p14:creationId xmlns:p14="http://schemas.microsoft.com/office/powerpoint/2010/main" val="3906980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7/13/2020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Basics of Meditation</a:t>
            </a:r>
            <a:endParaRPr lang="en-GB" dirty="0"/>
          </a:p>
        </p:txBody>
      </p:sp>
      <p:sp>
        <p:nvSpPr>
          <p:cNvPr id="3" name="Subtitle 2"/>
          <p:cNvSpPr>
            <a:spLocks noGrp="1"/>
          </p:cNvSpPr>
          <p:nvPr>
            <p:ph type="subTitle" idx="1"/>
          </p:nvPr>
        </p:nvSpPr>
        <p:spPr/>
        <p:txBody>
          <a:bodyPr/>
          <a:lstStyle/>
          <a:p>
            <a:r>
              <a:rPr lang="en-GB" dirty="0" smtClean="0"/>
              <a:t>Charlie Mooney</a:t>
            </a:r>
            <a:endParaRPr lang="en-GB" dirty="0"/>
          </a:p>
        </p:txBody>
      </p:sp>
    </p:spTree>
    <p:extLst>
      <p:ext uri="{BB962C8B-B14F-4D97-AF65-F5344CB8AC3E}">
        <p14:creationId xmlns:p14="http://schemas.microsoft.com/office/powerpoint/2010/main" val="855189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I hope you are all feeling the benefits of taking that time out. </a:t>
            </a:r>
          </a:p>
          <a:p>
            <a:r>
              <a:rPr lang="en-GB" dirty="0" smtClean="0"/>
              <a:t>I mostly hope you realise the importance of time for yourself</a:t>
            </a:r>
          </a:p>
          <a:p>
            <a:r>
              <a:rPr lang="en-GB" dirty="0" smtClean="0"/>
              <a:t>Take the basic method and apply it to your day</a:t>
            </a:r>
            <a:endParaRPr lang="en-GB" dirty="0"/>
          </a:p>
        </p:txBody>
      </p:sp>
    </p:spTree>
    <p:extLst>
      <p:ext uri="{BB962C8B-B14F-4D97-AF65-F5344CB8AC3E}">
        <p14:creationId xmlns:p14="http://schemas.microsoft.com/office/powerpoint/2010/main" val="2170382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 last challenge</a:t>
            </a:r>
            <a:endParaRPr lang="en-GB" dirty="0"/>
          </a:p>
        </p:txBody>
      </p:sp>
      <p:sp>
        <p:nvSpPr>
          <p:cNvPr id="3" name="Content Placeholder 2"/>
          <p:cNvSpPr>
            <a:spLocks noGrp="1"/>
          </p:cNvSpPr>
          <p:nvPr>
            <p:ph idx="1"/>
          </p:nvPr>
        </p:nvSpPr>
        <p:spPr/>
        <p:txBody>
          <a:bodyPr>
            <a:normAutofit/>
          </a:bodyPr>
          <a:lstStyle/>
          <a:p>
            <a:r>
              <a:rPr lang="en-GB" sz="6600" dirty="0" smtClean="0"/>
              <a:t>Random act of Kindness</a:t>
            </a:r>
            <a:endParaRPr lang="en-GB" sz="6600" dirty="0"/>
          </a:p>
        </p:txBody>
      </p:sp>
    </p:spTree>
    <p:extLst>
      <p:ext uri="{BB962C8B-B14F-4D97-AF65-F5344CB8AC3E}">
        <p14:creationId xmlns:p14="http://schemas.microsoft.com/office/powerpoint/2010/main" val="1334349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My introduction to meditation.</a:t>
            </a:r>
          </a:p>
          <a:p>
            <a:r>
              <a:rPr lang="en-GB" dirty="0" smtClean="0"/>
              <a:t>Your experience with meditation</a:t>
            </a:r>
          </a:p>
          <a:p>
            <a:r>
              <a:rPr lang="en-GB" dirty="0" smtClean="0"/>
              <a:t>Game Time</a:t>
            </a:r>
          </a:p>
          <a:p>
            <a:r>
              <a:rPr lang="en-GB" dirty="0" smtClean="0"/>
              <a:t>What is meditation</a:t>
            </a:r>
          </a:p>
          <a:p>
            <a:r>
              <a:rPr lang="en-GB" dirty="0" smtClean="0"/>
              <a:t>The main event, lets meditate</a:t>
            </a:r>
          </a:p>
          <a:p>
            <a:r>
              <a:rPr lang="en-GB" dirty="0"/>
              <a:t>Benefits to </a:t>
            </a:r>
            <a:r>
              <a:rPr lang="en-GB" dirty="0" smtClean="0"/>
              <a:t>meditation</a:t>
            </a:r>
          </a:p>
          <a:p>
            <a:r>
              <a:rPr lang="en-GB" dirty="0" smtClean="0"/>
              <a:t>Signposting</a:t>
            </a:r>
          </a:p>
          <a:p>
            <a:r>
              <a:rPr lang="en-GB" dirty="0" smtClean="0"/>
              <a:t>Conclusion </a:t>
            </a:r>
          </a:p>
          <a:p>
            <a:r>
              <a:rPr lang="en-GB" dirty="0" smtClean="0"/>
              <a:t>One last challenge, random act of kindness</a:t>
            </a:r>
          </a:p>
          <a:p>
            <a:pPr marL="0" indent="0">
              <a:buNone/>
            </a:pPr>
            <a:endParaRPr lang="en-GB" dirty="0" smtClean="0"/>
          </a:p>
          <a:p>
            <a:pPr marL="0" indent="0">
              <a:buNone/>
            </a:pPr>
            <a:endParaRPr lang="en-GB" dirty="0" smtClean="0"/>
          </a:p>
          <a:p>
            <a:pPr marL="0" indent="0">
              <a:buNone/>
            </a:pPr>
            <a:endParaRPr lang="en-GB" dirty="0" smtClean="0"/>
          </a:p>
          <a:p>
            <a:endParaRPr lang="en-GB" dirty="0" smtClean="0"/>
          </a:p>
          <a:p>
            <a:endParaRPr lang="en-GB" dirty="0"/>
          </a:p>
        </p:txBody>
      </p:sp>
    </p:spTree>
    <p:extLst>
      <p:ext uri="{BB962C8B-B14F-4D97-AF65-F5344CB8AC3E}">
        <p14:creationId xmlns:p14="http://schemas.microsoft.com/office/powerpoint/2010/main" val="59001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meditation means to me</a:t>
            </a:r>
            <a:endParaRPr lang="en-GB" dirty="0"/>
          </a:p>
        </p:txBody>
      </p:sp>
      <p:sp>
        <p:nvSpPr>
          <p:cNvPr id="3" name="Content Placeholder 2"/>
          <p:cNvSpPr>
            <a:spLocks noGrp="1"/>
          </p:cNvSpPr>
          <p:nvPr>
            <p:ph idx="1"/>
          </p:nvPr>
        </p:nvSpPr>
        <p:spPr/>
        <p:txBody>
          <a:bodyPr/>
          <a:lstStyle/>
          <a:p>
            <a:r>
              <a:rPr lang="en-GB" dirty="0" smtClean="0"/>
              <a:t>I was first introduced to meditation on international exchange, </a:t>
            </a:r>
          </a:p>
          <a:p>
            <a:r>
              <a:rPr lang="en-GB" dirty="0" smtClean="0"/>
              <a:t>a truly powerful experience</a:t>
            </a:r>
          </a:p>
          <a:p>
            <a:r>
              <a:rPr lang="en-GB" dirty="0" smtClean="0"/>
              <a:t>I personally am not sure about the spirituality of it all, but ultimately a opportunity to just be in the moment and focus.</a:t>
            </a:r>
          </a:p>
          <a:p>
            <a:pPr marL="0" indent="0">
              <a:buNone/>
            </a:pPr>
            <a:endParaRPr lang="en-GB" dirty="0" smtClean="0"/>
          </a:p>
        </p:txBody>
      </p:sp>
    </p:spTree>
    <p:extLst>
      <p:ext uri="{BB962C8B-B14F-4D97-AF65-F5344CB8AC3E}">
        <p14:creationId xmlns:p14="http://schemas.microsoft.com/office/powerpoint/2010/main" val="2327425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Game Time Find the object</a:t>
            </a:r>
            <a:endParaRPr lang="en-GB" dirty="0"/>
          </a:p>
        </p:txBody>
      </p:sp>
      <p:sp>
        <p:nvSpPr>
          <p:cNvPr id="3" name="Content Placeholder 2"/>
          <p:cNvSpPr>
            <a:spLocks noGrp="1"/>
          </p:cNvSpPr>
          <p:nvPr>
            <p:ph idx="1"/>
          </p:nvPr>
        </p:nvSpPr>
        <p:spPr/>
        <p:txBody>
          <a:bodyPr/>
          <a:lstStyle/>
          <a:p>
            <a:r>
              <a:rPr lang="en-GB" dirty="0" smtClean="0"/>
              <a:t>Find an object with first letter of your surname.</a:t>
            </a:r>
          </a:p>
          <a:p>
            <a:r>
              <a:rPr lang="en-GB" dirty="0" smtClean="0"/>
              <a:t>Find object closest to your age</a:t>
            </a:r>
          </a:p>
          <a:p>
            <a:r>
              <a:rPr lang="en-GB" dirty="0" smtClean="0"/>
              <a:t>Find a baby picture</a:t>
            </a:r>
          </a:p>
          <a:p>
            <a:r>
              <a:rPr lang="en-GB" dirty="0" smtClean="0"/>
              <a:t>Get a glass of water</a:t>
            </a:r>
            <a:endParaRPr lang="en-GB" dirty="0"/>
          </a:p>
        </p:txBody>
      </p:sp>
    </p:spTree>
    <p:extLst>
      <p:ext uri="{BB962C8B-B14F-4D97-AF65-F5344CB8AC3E}">
        <p14:creationId xmlns:p14="http://schemas.microsoft.com/office/powerpoint/2010/main" val="258376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meditation</a:t>
            </a:r>
            <a:endParaRPr lang="en-GB" dirty="0"/>
          </a:p>
        </p:txBody>
      </p:sp>
      <p:sp>
        <p:nvSpPr>
          <p:cNvPr id="3" name="Content Placeholder 2"/>
          <p:cNvSpPr>
            <a:spLocks noGrp="1"/>
          </p:cNvSpPr>
          <p:nvPr>
            <p:ph idx="1"/>
          </p:nvPr>
        </p:nvSpPr>
        <p:spPr/>
        <p:txBody>
          <a:bodyPr/>
          <a:lstStyle/>
          <a:p>
            <a:r>
              <a:rPr lang="en-GB" dirty="0" smtClean="0"/>
              <a:t>What is your experience of meditation? Virtual chat and audio if anyone would like to share vocally.</a:t>
            </a:r>
          </a:p>
          <a:p>
            <a:r>
              <a:rPr lang="en-GB" dirty="0" smtClean="0"/>
              <a:t> Meditation is the practice where individual uses a technique of mindfulness or focus or even activity to train attention and awareness and achieve a mentally clear and emotional state of mind.</a:t>
            </a:r>
          </a:p>
          <a:p>
            <a:endParaRPr lang="en-GB" dirty="0"/>
          </a:p>
        </p:txBody>
      </p:sp>
    </p:spTree>
    <p:extLst>
      <p:ext uri="{BB962C8B-B14F-4D97-AF65-F5344CB8AC3E}">
        <p14:creationId xmlns:p14="http://schemas.microsoft.com/office/powerpoint/2010/main" val="3310492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Meditation</a:t>
            </a:r>
            <a:endParaRPr lang="en-GB" dirty="0"/>
          </a:p>
        </p:txBody>
      </p:sp>
      <p:sp>
        <p:nvSpPr>
          <p:cNvPr id="3" name="Content Placeholder 2"/>
          <p:cNvSpPr>
            <a:spLocks noGrp="1"/>
          </p:cNvSpPr>
          <p:nvPr>
            <p:ph idx="1"/>
          </p:nvPr>
        </p:nvSpPr>
        <p:spPr/>
        <p:txBody>
          <a:bodyPr/>
          <a:lstStyle/>
          <a:p>
            <a:r>
              <a:rPr lang="en-GB" dirty="0" smtClean="0"/>
              <a:t>Meditation has been around for thousands of years, first recorded in 1500BC in Hinduism.</a:t>
            </a:r>
          </a:p>
          <a:p>
            <a:r>
              <a:rPr lang="en-GB" dirty="0" smtClean="0"/>
              <a:t>Though based in Asian religious and spiritual beliefs it has been transferred to business and health format for western society. </a:t>
            </a:r>
          </a:p>
          <a:p>
            <a:r>
              <a:rPr lang="en-GB" dirty="0" smtClean="0"/>
              <a:t>There are several recognised meditation structures  that range activity based YOGA, self meditation, Led meditation ( we will do that tonight) </a:t>
            </a:r>
          </a:p>
          <a:p>
            <a:endParaRPr lang="en-GB" dirty="0"/>
          </a:p>
        </p:txBody>
      </p:sp>
    </p:spTree>
    <p:extLst>
      <p:ext uri="{BB962C8B-B14F-4D97-AF65-F5344CB8AC3E}">
        <p14:creationId xmlns:p14="http://schemas.microsoft.com/office/powerpoint/2010/main" val="48476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 meditate!</a:t>
            </a:r>
            <a:endParaRPr lang="en-GB" dirty="0"/>
          </a:p>
        </p:txBody>
      </p:sp>
      <p:sp>
        <p:nvSpPr>
          <p:cNvPr id="3" name="Content Placeholder 2"/>
          <p:cNvSpPr>
            <a:spLocks noGrp="1"/>
          </p:cNvSpPr>
          <p:nvPr>
            <p:ph idx="1"/>
          </p:nvPr>
        </p:nvSpPr>
        <p:spPr/>
        <p:txBody>
          <a:bodyPr/>
          <a:lstStyle/>
          <a:p>
            <a:r>
              <a:rPr lang="en-GB" dirty="0" smtClean="0"/>
              <a:t>Get comfortable and close your eyes</a:t>
            </a:r>
          </a:p>
          <a:p>
            <a:endParaRPr lang="en-GB" dirty="0"/>
          </a:p>
        </p:txBody>
      </p:sp>
    </p:spTree>
    <p:extLst>
      <p:ext uri="{BB962C8B-B14F-4D97-AF65-F5344CB8AC3E}">
        <p14:creationId xmlns:p14="http://schemas.microsoft.com/office/powerpoint/2010/main" val="4250492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595656"/>
          </a:xfrm>
        </p:spPr>
        <p:txBody>
          <a:bodyPr>
            <a:normAutofit/>
          </a:bodyPr>
          <a:lstStyle/>
          <a:p>
            <a:r>
              <a:rPr lang="en-GB" sz="2800" dirty="0" smtClean="0"/>
              <a:t>Barriers and Benefits of meditation</a:t>
            </a:r>
            <a:endParaRPr lang="en-GB"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7600" y="1490066"/>
            <a:ext cx="4769223" cy="4385273"/>
          </a:xfrm>
        </p:spPr>
      </p:pic>
    </p:spTree>
    <p:extLst>
      <p:ext uri="{BB962C8B-B14F-4D97-AF65-F5344CB8AC3E}">
        <p14:creationId xmlns:p14="http://schemas.microsoft.com/office/powerpoint/2010/main" val="1918439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Signposting</a:t>
            </a:r>
            <a:endParaRPr lang="en-GB" dirty="0"/>
          </a:p>
        </p:txBody>
      </p:sp>
      <p:sp>
        <p:nvSpPr>
          <p:cNvPr id="3" name="Content Placeholder 2"/>
          <p:cNvSpPr>
            <a:spLocks noGrp="1"/>
          </p:cNvSpPr>
          <p:nvPr>
            <p:ph idx="1"/>
          </p:nvPr>
        </p:nvSpPr>
        <p:spPr/>
        <p:txBody>
          <a:bodyPr/>
          <a:lstStyle/>
          <a:p>
            <a:r>
              <a:rPr lang="en-GB" dirty="0" smtClean="0"/>
              <a:t>Meditation centres- </a:t>
            </a:r>
            <a:r>
              <a:rPr lang="en-GB" dirty="0" smtClean="0">
                <a:solidFill>
                  <a:srgbClr val="0070C0"/>
                </a:solidFill>
              </a:rPr>
              <a:t>Glasgow </a:t>
            </a:r>
            <a:r>
              <a:rPr lang="en-GB" dirty="0" err="1" smtClean="0">
                <a:solidFill>
                  <a:srgbClr val="0070C0"/>
                </a:solidFill>
              </a:rPr>
              <a:t>Kadampa</a:t>
            </a:r>
            <a:r>
              <a:rPr lang="en-GB" dirty="0" smtClean="0">
                <a:solidFill>
                  <a:srgbClr val="0070C0"/>
                </a:solidFill>
              </a:rPr>
              <a:t> Meditation centre</a:t>
            </a:r>
            <a:r>
              <a:rPr lang="en-GB" dirty="0" smtClean="0"/>
              <a:t>, </a:t>
            </a:r>
            <a:r>
              <a:rPr lang="en-GB" dirty="0" err="1" smtClean="0">
                <a:solidFill>
                  <a:srgbClr val="C00000"/>
                </a:solidFill>
              </a:rPr>
              <a:t>Innerspace</a:t>
            </a:r>
            <a:r>
              <a:rPr lang="en-GB" dirty="0" smtClean="0">
                <a:solidFill>
                  <a:srgbClr val="C00000"/>
                </a:solidFill>
              </a:rPr>
              <a:t> meditation centre</a:t>
            </a:r>
            <a:r>
              <a:rPr lang="en-GB" dirty="0" smtClean="0"/>
              <a:t>, </a:t>
            </a:r>
            <a:r>
              <a:rPr lang="en-GB" dirty="0" smtClean="0">
                <a:solidFill>
                  <a:srgbClr val="7030A0"/>
                </a:solidFill>
              </a:rPr>
              <a:t>transcendental meditation Glasgow</a:t>
            </a:r>
            <a:r>
              <a:rPr lang="en-GB" dirty="0" smtClean="0"/>
              <a:t>.  </a:t>
            </a:r>
          </a:p>
          <a:p>
            <a:r>
              <a:rPr lang="en-GB" dirty="0" smtClean="0"/>
              <a:t>Online support, </a:t>
            </a:r>
            <a:r>
              <a:rPr lang="en-GB" dirty="0" err="1" smtClean="0"/>
              <a:t>youtube</a:t>
            </a:r>
            <a:r>
              <a:rPr lang="en-GB" dirty="0" smtClean="0"/>
              <a:t> 10 minute meditation for anxiety, mindful.org</a:t>
            </a:r>
          </a:p>
          <a:p>
            <a:r>
              <a:rPr lang="en-GB" dirty="0" smtClean="0"/>
              <a:t>Glasgow Life virtual groups</a:t>
            </a:r>
          </a:p>
          <a:p>
            <a:endParaRPr lang="en-GB" dirty="0"/>
          </a:p>
        </p:txBody>
      </p:sp>
    </p:spTree>
    <p:extLst>
      <p:ext uri="{BB962C8B-B14F-4D97-AF65-F5344CB8AC3E}">
        <p14:creationId xmlns:p14="http://schemas.microsoft.com/office/powerpoint/2010/main" val="23949272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027A10FBBE7E46B745A777F9DF9111" ma:contentTypeVersion="11" ma:contentTypeDescription="Create a new document." ma:contentTypeScope="" ma:versionID="0f7ee4e2a53fe9a3e297d7ef74dedfb7">
  <xsd:schema xmlns:xsd="http://www.w3.org/2001/XMLSchema" xmlns:xs="http://www.w3.org/2001/XMLSchema" xmlns:p="http://schemas.microsoft.com/office/2006/metadata/properties" xmlns:ns2="1feecbc3-55b3-4e19-bb23-5480f6ac9abd" xmlns:ns3="88ef23ab-4f8c-4600-8096-b0bd03cfe985" targetNamespace="http://schemas.microsoft.com/office/2006/metadata/properties" ma:root="true" ma:fieldsID="a8dbfb7fc81ff314a51ee967d54a52ed" ns2:_="" ns3:_="">
    <xsd:import namespace="1feecbc3-55b3-4e19-bb23-5480f6ac9abd"/>
    <xsd:import namespace="88ef23ab-4f8c-4600-8096-b0bd03cfe9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eecbc3-55b3-4e19-bb23-5480f6ac9a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ef23ab-4f8c-4600-8096-b0bd03cfe9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7AC7A3-68C6-4370-8BAB-60FFE21CEB3A}"/>
</file>

<file path=customXml/itemProps2.xml><?xml version="1.0" encoding="utf-8"?>
<ds:datastoreItem xmlns:ds="http://schemas.openxmlformats.org/officeDocument/2006/customXml" ds:itemID="{9853C0E0-2ABC-4F6A-B095-0B29E9A0CB3F}"/>
</file>

<file path=customXml/itemProps3.xml><?xml version="1.0" encoding="utf-8"?>
<ds:datastoreItem xmlns:ds="http://schemas.openxmlformats.org/officeDocument/2006/customXml" ds:itemID="{08F00F83-0564-46C8-8B5B-48ADD6664161}"/>
</file>

<file path=docProps/app.xml><?xml version="1.0" encoding="utf-8"?>
<Properties xmlns="http://schemas.openxmlformats.org/officeDocument/2006/extended-properties" xmlns:vt="http://schemas.openxmlformats.org/officeDocument/2006/docPropsVTypes">
  <Template>Organic</Template>
  <TotalTime>2793</TotalTime>
  <Words>919</Words>
  <Application>Microsoft Office PowerPoint</Application>
  <PresentationFormat>Widescreen</PresentationFormat>
  <Paragraphs>87</Paragraphs>
  <Slides>11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Garamond</vt:lpstr>
      <vt:lpstr>Organic</vt:lpstr>
      <vt:lpstr>Basics of Meditation</vt:lpstr>
      <vt:lpstr>Welcome</vt:lpstr>
      <vt:lpstr>What meditation means to me</vt:lpstr>
      <vt:lpstr>Game Time Find the object</vt:lpstr>
      <vt:lpstr>What is meditation</vt:lpstr>
      <vt:lpstr>Meditation</vt:lpstr>
      <vt:lpstr>Let meditate!</vt:lpstr>
      <vt:lpstr>Barriers and Benefits of meditation</vt:lpstr>
      <vt:lpstr>Signposting</vt:lpstr>
      <vt:lpstr>Conclusion</vt:lpstr>
      <vt:lpstr>One last challenge</vt:lpstr>
    </vt:vector>
  </TitlesOfParts>
  <Company>Glasgow Life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Meditation</dc:title>
  <dc:creator>Mooney, Charles</dc:creator>
  <cp:lastModifiedBy>Dick, Alan (CSG)</cp:lastModifiedBy>
  <cp:revision>19</cp:revision>
  <dcterms:created xsi:type="dcterms:W3CDTF">2020-06-30T12:40:45Z</dcterms:created>
  <dcterms:modified xsi:type="dcterms:W3CDTF">2020-07-13T14:22:31Z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0x01010011027A10FBBE7E46B745A777F9DF9111</vt:lpwstr>
  </property>
</Properties>
</file>